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1" r:id="rId2"/>
  </p:sldMasterIdLst>
  <p:notesMasterIdLst>
    <p:notesMasterId r:id="rId38"/>
  </p:notesMasterIdLst>
  <p:handoutMasterIdLst>
    <p:handoutMasterId r:id="rId39"/>
  </p:handoutMasterIdLst>
  <p:sldIdLst>
    <p:sldId id="365" r:id="rId3"/>
    <p:sldId id="463" r:id="rId4"/>
    <p:sldId id="464" r:id="rId5"/>
    <p:sldId id="518" r:id="rId6"/>
    <p:sldId id="414" r:id="rId7"/>
    <p:sldId id="446" r:id="rId8"/>
    <p:sldId id="421" r:id="rId9"/>
    <p:sldId id="505" r:id="rId10"/>
    <p:sldId id="475" r:id="rId11"/>
    <p:sldId id="512" r:id="rId12"/>
    <p:sldId id="468" r:id="rId13"/>
    <p:sldId id="469" r:id="rId14"/>
    <p:sldId id="465" r:id="rId15"/>
    <p:sldId id="466" r:id="rId16"/>
    <p:sldId id="467" r:id="rId17"/>
    <p:sldId id="513" r:id="rId18"/>
    <p:sldId id="515" r:id="rId19"/>
    <p:sldId id="517" r:id="rId20"/>
    <p:sldId id="516" r:id="rId21"/>
    <p:sldId id="510" r:id="rId22"/>
    <p:sldId id="481" r:id="rId23"/>
    <p:sldId id="490" r:id="rId24"/>
    <p:sldId id="492" r:id="rId25"/>
    <p:sldId id="496" r:id="rId26"/>
    <p:sldId id="498" r:id="rId27"/>
    <p:sldId id="497" r:id="rId28"/>
    <p:sldId id="500" r:id="rId29"/>
    <p:sldId id="502" r:id="rId30"/>
    <p:sldId id="506" r:id="rId31"/>
    <p:sldId id="511" r:id="rId32"/>
    <p:sldId id="482" r:id="rId33"/>
    <p:sldId id="519" r:id="rId34"/>
    <p:sldId id="476" r:id="rId35"/>
    <p:sldId id="460" r:id="rId36"/>
    <p:sldId id="484" r:id="rId37"/>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8">
          <p15:clr>
            <a:srgbClr val="A4A3A4"/>
          </p15:clr>
        </p15:guide>
        <p15:guide id="2" orient="horz" pos="3912">
          <p15:clr>
            <a:srgbClr val="A4A3A4"/>
          </p15:clr>
        </p15:guide>
        <p15:guide id="3" orient="horz" pos="1072">
          <p15:clr>
            <a:srgbClr val="A4A3A4"/>
          </p15:clr>
        </p15:guide>
        <p15:guide id="4" orient="horz" pos="1012">
          <p15:clr>
            <a:srgbClr val="A4A3A4"/>
          </p15:clr>
        </p15:guide>
        <p15:guide id="5" orient="horz" pos="497">
          <p15:clr>
            <a:srgbClr val="A4A3A4"/>
          </p15:clr>
        </p15:guide>
        <p15:guide id="6" orient="horz" pos="3637">
          <p15:clr>
            <a:srgbClr val="A4A3A4"/>
          </p15:clr>
        </p15:guide>
        <p15:guide id="7" orient="horz" pos="1720">
          <p15:clr>
            <a:srgbClr val="A4A3A4"/>
          </p15:clr>
        </p15:guide>
        <p15:guide id="8" orient="horz" pos="2330">
          <p15:clr>
            <a:srgbClr val="A4A3A4"/>
          </p15:clr>
        </p15:guide>
        <p15:guide id="9" orient="horz" pos="1876">
          <p15:clr>
            <a:srgbClr val="A4A3A4"/>
          </p15:clr>
        </p15:guide>
        <p15:guide id="10" pos="1128">
          <p15:clr>
            <a:srgbClr val="A4A3A4"/>
          </p15:clr>
        </p15:guide>
        <p15:guide id="11" pos="5530">
          <p15:clr>
            <a:srgbClr val="A4A3A4"/>
          </p15:clr>
        </p15:guide>
        <p15:guide id="12" pos="2835">
          <p15:clr>
            <a:srgbClr val="A4A3A4"/>
          </p15:clr>
        </p15:guide>
        <p15:guide id="13" pos="2925">
          <p15:clr>
            <a:srgbClr val="A4A3A4"/>
          </p15:clr>
        </p15:guide>
        <p15:guide id="14" pos="4184">
          <p15:clr>
            <a:srgbClr val="A4A3A4"/>
          </p15:clr>
        </p15:guide>
        <p15:guide id="15" pos="232">
          <p15:clr>
            <a:srgbClr val="A4A3A4"/>
          </p15:clr>
        </p15:guide>
        <p15:guide id="16" pos="4636">
          <p15:clr>
            <a:srgbClr val="A4A3A4"/>
          </p15:clr>
        </p15:guide>
        <p15:guide id="17" pos="3833">
          <p15:clr>
            <a:srgbClr val="A4A3A4"/>
          </p15:clr>
        </p15:guide>
        <p15:guide id="18" pos="2028">
          <p15:clr>
            <a:srgbClr val="A4A3A4"/>
          </p15:clr>
        </p15:guide>
        <p15:guide id="19" pos="1581">
          <p15:clr>
            <a:srgbClr val="A4A3A4"/>
          </p15:clr>
        </p15:guide>
        <p15:guide id="20" pos="3737">
          <p15:clr>
            <a:srgbClr val="A4A3A4"/>
          </p15:clr>
        </p15:guide>
        <p15:guide id="21" pos="1491">
          <p15:clr>
            <a:srgbClr val="A4A3A4"/>
          </p15:clr>
        </p15:guide>
        <p15:guide id="22" pos="1934">
          <p15:clr>
            <a:srgbClr val="A4A3A4"/>
          </p15:clr>
        </p15:guide>
        <p15:guide id="23" pos="4271">
          <p15:clr>
            <a:srgbClr val="A4A3A4"/>
          </p15:clr>
        </p15:guide>
        <p15:guide id="24" pos="4731">
          <p15:clr>
            <a:srgbClr val="A4A3A4"/>
          </p15:clr>
        </p15:guide>
        <p15:guide id="25" pos="1039">
          <p15:clr>
            <a:srgbClr val="A4A3A4"/>
          </p15:clr>
        </p15:guide>
        <p15:guide id="26" pos="31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40C7E9"/>
    <a:srgbClr val="A01B11"/>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0838" autoAdjust="0"/>
    <p:restoredTop sz="78223" autoAdjust="0"/>
  </p:normalViewPr>
  <p:slideViewPr>
    <p:cSldViewPr snapToGrid="0" snapToObjects="1" showGuides="1">
      <p:cViewPr varScale="1">
        <p:scale>
          <a:sx n="60" d="100"/>
          <a:sy n="60" d="100"/>
        </p:scale>
        <p:origin x="786" y="66"/>
      </p:cViewPr>
      <p:guideLst>
        <p:guide orient="horz" pos="918"/>
        <p:guide orient="horz" pos="3912"/>
        <p:guide orient="horz" pos="1072"/>
        <p:guide orient="horz" pos="1012"/>
        <p:guide orient="horz" pos="497"/>
        <p:guide orient="horz" pos="3637"/>
        <p:guide orient="horz" pos="1720"/>
        <p:guide orient="horz" pos="2330"/>
        <p:guide orient="horz" pos="1876"/>
        <p:guide pos="1128"/>
        <p:guide pos="5530"/>
        <p:guide pos="2835"/>
        <p:guide pos="2925"/>
        <p:guide pos="4184"/>
        <p:guide pos="232"/>
        <p:guide pos="4636"/>
        <p:guide pos="3833"/>
        <p:guide pos="2028"/>
        <p:guide pos="1581"/>
        <p:guide pos="3737"/>
        <p:guide pos="1491"/>
        <p:guide pos="1934"/>
        <p:guide pos="4271"/>
        <p:guide pos="4731"/>
        <p:guide pos="1039"/>
        <p:guide pos="318"/>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showGuides="1">
      <p:cViewPr varScale="1">
        <p:scale>
          <a:sx n="80" d="100"/>
          <a:sy n="80" d="100"/>
        </p:scale>
        <p:origin x="-3966"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88E7B2-C978-422A-A64C-49D2440D9916}" type="doc">
      <dgm:prSet loTypeId="urn:microsoft.com/office/officeart/2005/8/layout/chevron1" loCatId="process" qsTypeId="urn:microsoft.com/office/officeart/2005/8/quickstyle/simple1" qsCatId="simple" csTypeId="urn:microsoft.com/office/officeart/2005/8/colors/accent1_2" csCatId="accent1" phldr="1"/>
      <dgm:spPr/>
    </dgm:pt>
    <dgm:pt modelId="{979AE7C6-0618-41D0-A5F2-B3BD2044764D}">
      <dgm:prSet phldrT="[Text]"/>
      <dgm:spPr/>
      <dgm:t>
        <a:bodyPr/>
        <a:lstStyle/>
        <a:p>
          <a:r>
            <a:rPr lang="en-US" dirty="0"/>
            <a:t>2011</a:t>
          </a:r>
        </a:p>
      </dgm:t>
    </dgm:pt>
    <dgm:pt modelId="{4DF185F1-DA8E-4D9F-8F89-97491B5FEE46}" type="parTrans" cxnId="{3DC99635-2F75-4B5F-8215-0B3A326A3975}">
      <dgm:prSet/>
      <dgm:spPr/>
      <dgm:t>
        <a:bodyPr/>
        <a:lstStyle/>
        <a:p>
          <a:endParaRPr lang="en-US"/>
        </a:p>
      </dgm:t>
    </dgm:pt>
    <dgm:pt modelId="{2B65BC2E-3429-4E7E-AC3C-CA49257362EB}" type="sibTrans" cxnId="{3DC99635-2F75-4B5F-8215-0B3A326A3975}">
      <dgm:prSet/>
      <dgm:spPr/>
      <dgm:t>
        <a:bodyPr/>
        <a:lstStyle/>
        <a:p>
          <a:endParaRPr lang="en-US"/>
        </a:p>
      </dgm:t>
    </dgm:pt>
    <dgm:pt modelId="{CB71C3B0-0859-42FE-9670-804F6EF844FA}">
      <dgm:prSet phldrT="[Text]"/>
      <dgm:spPr/>
      <dgm:t>
        <a:bodyPr/>
        <a:lstStyle/>
        <a:p>
          <a:r>
            <a:rPr lang="en-US" dirty="0"/>
            <a:t>2014</a:t>
          </a:r>
        </a:p>
      </dgm:t>
    </dgm:pt>
    <dgm:pt modelId="{750C71D9-B445-4097-BEE8-146377C3A9E9}" type="parTrans" cxnId="{F9634A39-7271-4EAC-9A7C-F8C8D809DB99}">
      <dgm:prSet/>
      <dgm:spPr/>
      <dgm:t>
        <a:bodyPr/>
        <a:lstStyle/>
        <a:p>
          <a:endParaRPr lang="en-US"/>
        </a:p>
      </dgm:t>
    </dgm:pt>
    <dgm:pt modelId="{EEC12C16-DD73-4869-AE1B-695DB9203DC5}" type="sibTrans" cxnId="{F9634A39-7271-4EAC-9A7C-F8C8D809DB99}">
      <dgm:prSet/>
      <dgm:spPr/>
      <dgm:t>
        <a:bodyPr/>
        <a:lstStyle/>
        <a:p>
          <a:endParaRPr lang="en-US"/>
        </a:p>
      </dgm:t>
    </dgm:pt>
    <dgm:pt modelId="{E3996339-0BF3-46E8-9884-3ECE347E39CC}">
      <dgm:prSet phldrT="[Text]"/>
      <dgm:spPr/>
      <dgm:t>
        <a:bodyPr/>
        <a:lstStyle/>
        <a:p>
          <a:r>
            <a:rPr lang="en-US" dirty="0"/>
            <a:t>2020</a:t>
          </a:r>
        </a:p>
      </dgm:t>
    </dgm:pt>
    <dgm:pt modelId="{603F9A56-56EF-48D1-83B0-BBC7E74F1854}" type="parTrans" cxnId="{FF464C28-D638-4987-88E8-E6BD0D763461}">
      <dgm:prSet/>
      <dgm:spPr/>
      <dgm:t>
        <a:bodyPr/>
        <a:lstStyle/>
        <a:p>
          <a:endParaRPr lang="en-US"/>
        </a:p>
      </dgm:t>
    </dgm:pt>
    <dgm:pt modelId="{49B1947C-1F76-4DF9-8C74-25FCB322E08F}" type="sibTrans" cxnId="{FF464C28-D638-4987-88E8-E6BD0D763461}">
      <dgm:prSet/>
      <dgm:spPr/>
      <dgm:t>
        <a:bodyPr/>
        <a:lstStyle/>
        <a:p>
          <a:endParaRPr lang="en-US"/>
        </a:p>
      </dgm:t>
    </dgm:pt>
    <dgm:pt modelId="{0618E024-2DC0-43AF-A354-C73E99328A4B}">
      <dgm:prSet phldrT="[Text]"/>
      <dgm:spPr/>
      <dgm:t>
        <a:bodyPr/>
        <a:lstStyle/>
        <a:p>
          <a:r>
            <a:rPr lang="en-US" dirty="0"/>
            <a:t>2008</a:t>
          </a:r>
        </a:p>
      </dgm:t>
    </dgm:pt>
    <dgm:pt modelId="{67FE0D0A-B67C-444D-B26E-003816A2EC16}" type="parTrans" cxnId="{A5D97603-559F-4D77-AAF2-6B38C1B6A4D9}">
      <dgm:prSet/>
      <dgm:spPr/>
      <dgm:t>
        <a:bodyPr/>
        <a:lstStyle/>
        <a:p>
          <a:endParaRPr lang="en-US"/>
        </a:p>
      </dgm:t>
    </dgm:pt>
    <dgm:pt modelId="{A176FE40-A057-4D35-AE77-581240158B47}" type="sibTrans" cxnId="{A5D97603-559F-4D77-AAF2-6B38C1B6A4D9}">
      <dgm:prSet/>
      <dgm:spPr/>
      <dgm:t>
        <a:bodyPr/>
        <a:lstStyle/>
        <a:p>
          <a:endParaRPr lang="en-US"/>
        </a:p>
      </dgm:t>
    </dgm:pt>
    <dgm:pt modelId="{D30B482C-2087-44B5-9BE5-D4D736CE5FE4}">
      <dgm:prSet phldrT="[Text]"/>
      <dgm:spPr/>
      <dgm:t>
        <a:bodyPr/>
        <a:lstStyle/>
        <a:p>
          <a:r>
            <a:rPr lang="en-US" dirty="0"/>
            <a:t>2017</a:t>
          </a:r>
        </a:p>
      </dgm:t>
    </dgm:pt>
    <dgm:pt modelId="{7A521029-8851-4A8C-83B1-8B8D2F653A03}" type="parTrans" cxnId="{BD3EACE8-A056-4D19-A8C1-11DB34285D95}">
      <dgm:prSet/>
      <dgm:spPr/>
      <dgm:t>
        <a:bodyPr/>
        <a:lstStyle/>
        <a:p>
          <a:endParaRPr lang="en-US"/>
        </a:p>
      </dgm:t>
    </dgm:pt>
    <dgm:pt modelId="{050FEB36-48E4-41DF-BE1C-FFF372316F45}" type="sibTrans" cxnId="{BD3EACE8-A056-4D19-A8C1-11DB34285D95}">
      <dgm:prSet/>
      <dgm:spPr/>
      <dgm:t>
        <a:bodyPr/>
        <a:lstStyle/>
        <a:p>
          <a:endParaRPr lang="en-US"/>
        </a:p>
      </dgm:t>
    </dgm:pt>
    <dgm:pt modelId="{415A7E59-469D-4817-ACB6-5FA77DDBF8DB}" type="pres">
      <dgm:prSet presAssocID="{C388E7B2-C978-422A-A64C-49D2440D9916}" presName="Name0" presStyleCnt="0">
        <dgm:presLayoutVars>
          <dgm:dir/>
          <dgm:animLvl val="lvl"/>
          <dgm:resizeHandles val="exact"/>
        </dgm:presLayoutVars>
      </dgm:prSet>
      <dgm:spPr/>
    </dgm:pt>
    <dgm:pt modelId="{22B8B2CC-BB75-417B-94A2-D04D5858E30F}" type="pres">
      <dgm:prSet presAssocID="{0618E024-2DC0-43AF-A354-C73E99328A4B}" presName="parTxOnly" presStyleLbl="node1" presStyleIdx="0" presStyleCnt="5">
        <dgm:presLayoutVars>
          <dgm:chMax val="0"/>
          <dgm:chPref val="0"/>
          <dgm:bulletEnabled val="1"/>
        </dgm:presLayoutVars>
      </dgm:prSet>
      <dgm:spPr/>
    </dgm:pt>
    <dgm:pt modelId="{47846AC3-3614-4DF9-AFD4-EFB8CA3C2B65}" type="pres">
      <dgm:prSet presAssocID="{A176FE40-A057-4D35-AE77-581240158B47}" presName="parTxOnlySpace" presStyleCnt="0"/>
      <dgm:spPr/>
    </dgm:pt>
    <dgm:pt modelId="{192A5E1C-4F94-4519-8793-38B01FD47CF5}" type="pres">
      <dgm:prSet presAssocID="{979AE7C6-0618-41D0-A5F2-B3BD2044764D}" presName="parTxOnly" presStyleLbl="node1" presStyleIdx="1" presStyleCnt="5">
        <dgm:presLayoutVars>
          <dgm:chMax val="0"/>
          <dgm:chPref val="0"/>
          <dgm:bulletEnabled val="1"/>
        </dgm:presLayoutVars>
      </dgm:prSet>
      <dgm:spPr/>
    </dgm:pt>
    <dgm:pt modelId="{CBF44818-5A08-48FB-B2C8-AF86D69A8224}" type="pres">
      <dgm:prSet presAssocID="{2B65BC2E-3429-4E7E-AC3C-CA49257362EB}" presName="parTxOnlySpace" presStyleCnt="0"/>
      <dgm:spPr/>
    </dgm:pt>
    <dgm:pt modelId="{9EDA4F05-897D-47B4-8FC3-9FAB4742E159}" type="pres">
      <dgm:prSet presAssocID="{CB71C3B0-0859-42FE-9670-804F6EF844FA}" presName="parTxOnly" presStyleLbl="node1" presStyleIdx="2" presStyleCnt="5">
        <dgm:presLayoutVars>
          <dgm:chMax val="0"/>
          <dgm:chPref val="0"/>
          <dgm:bulletEnabled val="1"/>
        </dgm:presLayoutVars>
      </dgm:prSet>
      <dgm:spPr/>
    </dgm:pt>
    <dgm:pt modelId="{627C1726-3844-4ED3-ABB8-3CF13801489B}" type="pres">
      <dgm:prSet presAssocID="{EEC12C16-DD73-4869-AE1B-695DB9203DC5}" presName="parTxOnlySpace" presStyleCnt="0"/>
      <dgm:spPr/>
    </dgm:pt>
    <dgm:pt modelId="{911CC5D4-74CE-40AC-9FF8-10E46F618718}" type="pres">
      <dgm:prSet presAssocID="{D30B482C-2087-44B5-9BE5-D4D736CE5FE4}" presName="parTxOnly" presStyleLbl="node1" presStyleIdx="3" presStyleCnt="5">
        <dgm:presLayoutVars>
          <dgm:chMax val="0"/>
          <dgm:chPref val="0"/>
          <dgm:bulletEnabled val="1"/>
        </dgm:presLayoutVars>
      </dgm:prSet>
      <dgm:spPr/>
    </dgm:pt>
    <dgm:pt modelId="{6455F34E-46C3-48C0-96C2-B99F6885C1B4}" type="pres">
      <dgm:prSet presAssocID="{050FEB36-48E4-41DF-BE1C-FFF372316F45}" presName="parTxOnlySpace" presStyleCnt="0"/>
      <dgm:spPr/>
    </dgm:pt>
    <dgm:pt modelId="{172AB7DF-0EE3-41CC-9F58-E1BDBC7544BE}" type="pres">
      <dgm:prSet presAssocID="{E3996339-0BF3-46E8-9884-3ECE347E39CC}" presName="parTxOnly" presStyleLbl="node1" presStyleIdx="4" presStyleCnt="5">
        <dgm:presLayoutVars>
          <dgm:chMax val="0"/>
          <dgm:chPref val="0"/>
          <dgm:bulletEnabled val="1"/>
        </dgm:presLayoutVars>
      </dgm:prSet>
      <dgm:spPr/>
    </dgm:pt>
  </dgm:ptLst>
  <dgm:cxnLst>
    <dgm:cxn modelId="{20327558-2FA2-4991-9424-A13F5E7EFD1E}" type="presOf" srcId="{CB71C3B0-0859-42FE-9670-804F6EF844FA}" destId="{9EDA4F05-897D-47B4-8FC3-9FAB4742E159}" srcOrd="0" destOrd="0" presId="urn:microsoft.com/office/officeart/2005/8/layout/chevron1"/>
    <dgm:cxn modelId="{A0E18531-D206-4ECC-93CA-5FD19F858F53}" type="presOf" srcId="{E3996339-0BF3-46E8-9884-3ECE347E39CC}" destId="{172AB7DF-0EE3-41CC-9F58-E1BDBC7544BE}" srcOrd="0" destOrd="0" presId="urn:microsoft.com/office/officeart/2005/8/layout/chevron1"/>
    <dgm:cxn modelId="{BD3EACE8-A056-4D19-A8C1-11DB34285D95}" srcId="{C388E7B2-C978-422A-A64C-49D2440D9916}" destId="{D30B482C-2087-44B5-9BE5-D4D736CE5FE4}" srcOrd="3" destOrd="0" parTransId="{7A521029-8851-4A8C-83B1-8B8D2F653A03}" sibTransId="{050FEB36-48E4-41DF-BE1C-FFF372316F45}"/>
    <dgm:cxn modelId="{0DB82D62-CD3B-45DF-AD99-1F7BC11C5BCA}" type="presOf" srcId="{979AE7C6-0618-41D0-A5F2-B3BD2044764D}" destId="{192A5E1C-4F94-4519-8793-38B01FD47CF5}" srcOrd="0" destOrd="0" presId="urn:microsoft.com/office/officeart/2005/8/layout/chevron1"/>
    <dgm:cxn modelId="{F9634A39-7271-4EAC-9A7C-F8C8D809DB99}" srcId="{C388E7B2-C978-422A-A64C-49D2440D9916}" destId="{CB71C3B0-0859-42FE-9670-804F6EF844FA}" srcOrd="2" destOrd="0" parTransId="{750C71D9-B445-4097-BEE8-146377C3A9E9}" sibTransId="{EEC12C16-DD73-4869-AE1B-695DB9203DC5}"/>
    <dgm:cxn modelId="{3DC99635-2F75-4B5F-8215-0B3A326A3975}" srcId="{C388E7B2-C978-422A-A64C-49D2440D9916}" destId="{979AE7C6-0618-41D0-A5F2-B3BD2044764D}" srcOrd="1" destOrd="0" parTransId="{4DF185F1-DA8E-4D9F-8F89-97491B5FEE46}" sibTransId="{2B65BC2E-3429-4E7E-AC3C-CA49257362EB}"/>
    <dgm:cxn modelId="{6170E93E-7452-42BF-A478-64789C9494DE}" type="presOf" srcId="{C388E7B2-C978-422A-A64C-49D2440D9916}" destId="{415A7E59-469D-4817-ACB6-5FA77DDBF8DB}" srcOrd="0" destOrd="0" presId="urn:microsoft.com/office/officeart/2005/8/layout/chevron1"/>
    <dgm:cxn modelId="{FF464C28-D638-4987-88E8-E6BD0D763461}" srcId="{C388E7B2-C978-422A-A64C-49D2440D9916}" destId="{E3996339-0BF3-46E8-9884-3ECE347E39CC}" srcOrd="4" destOrd="0" parTransId="{603F9A56-56EF-48D1-83B0-BBC7E74F1854}" sibTransId="{49B1947C-1F76-4DF9-8C74-25FCB322E08F}"/>
    <dgm:cxn modelId="{B9BCE130-0171-4DE5-B779-E9A7169FF4E8}" type="presOf" srcId="{0618E024-2DC0-43AF-A354-C73E99328A4B}" destId="{22B8B2CC-BB75-417B-94A2-D04D5858E30F}" srcOrd="0" destOrd="0" presId="urn:microsoft.com/office/officeart/2005/8/layout/chevron1"/>
    <dgm:cxn modelId="{A5D97603-559F-4D77-AAF2-6B38C1B6A4D9}" srcId="{C388E7B2-C978-422A-A64C-49D2440D9916}" destId="{0618E024-2DC0-43AF-A354-C73E99328A4B}" srcOrd="0" destOrd="0" parTransId="{67FE0D0A-B67C-444D-B26E-003816A2EC16}" sibTransId="{A176FE40-A057-4D35-AE77-581240158B47}"/>
    <dgm:cxn modelId="{26DFF0A8-7977-4614-96DF-D16D123D9A9B}" type="presOf" srcId="{D30B482C-2087-44B5-9BE5-D4D736CE5FE4}" destId="{911CC5D4-74CE-40AC-9FF8-10E46F618718}" srcOrd="0" destOrd="0" presId="urn:microsoft.com/office/officeart/2005/8/layout/chevron1"/>
    <dgm:cxn modelId="{149E0C2A-072E-47F3-BECB-5CC3A8D130E2}" type="presParOf" srcId="{415A7E59-469D-4817-ACB6-5FA77DDBF8DB}" destId="{22B8B2CC-BB75-417B-94A2-D04D5858E30F}" srcOrd="0" destOrd="0" presId="urn:microsoft.com/office/officeart/2005/8/layout/chevron1"/>
    <dgm:cxn modelId="{C9C1830E-70D1-4379-BEBD-55BCF0AA2BE6}" type="presParOf" srcId="{415A7E59-469D-4817-ACB6-5FA77DDBF8DB}" destId="{47846AC3-3614-4DF9-AFD4-EFB8CA3C2B65}" srcOrd="1" destOrd="0" presId="urn:microsoft.com/office/officeart/2005/8/layout/chevron1"/>
    <dgm:cxn modelId="{8B7DA2A3-E502-4630-BF18-C89F2D2D7B98}" type="presParOf" srcId="{415A7E59-469D-4817-ACB6-5FA77DDBF8DB}" destId="{192A5E1C-4F94-4519-8793-38B01FD47CF5}" srcOrd="2" destOrd="0" presId="urn:microsoft.com/office/officeart/2005/8/layout/chevron1"/>
    <dgm:cxn modelId="{47AE1520-46D6-4671-86BA-CE67D468750E}" type="presParOf" srcId="{415A7E59-469D-4817-ACB6-5FA77DDBF8DB}" destId="{CBF44818-5A08-48FB-B2C8-AF86D69A8224}" srcOrd="3" destOrd="0" presId="urn:microsoft.com/office/officeart/2005/8/layout/chevron1"/>
    <dgm:cxn modelId="{CBAE6A8D-2890-4C03-B119-213AB8856B22}" type="presParOf" srcId="{415A7E59-469D-4817-ACB6-5FA77DDBF8DB}" destId="{9EDA4F05-897D-47B4-8FC3-9FAB4742E159}" srcOrd="4" destOrd="0" presId="urn:microsoft.com/office/officeart/2005/8/layout/chevron1"/>
    <dgm:cxn modelId="{AB44A037-4A29-49E9-8BC0-7116D58B9BD0}" type="presParOf" srcId="{415A7E59-469D-4817-ACB6-5FA77DDBF8DB}" destId="{627C1726-3844-4ED3-ABB8-3CF13801489B}" srcOrd="5" destOrd="0" presId="urn:microsoft.com/office/officeart/2005/8/layout/chevron1"/>
    <dgm:cxn modelId="{56B30A3C-905D-4DEF-924B-959EAE5EFBCA}" type="presParOf" srcId="{415A7E59-469D-4817-ACB6-5FA77DDBF8DB}" destId="{911CC5D4-74CE-40AC-9FF8-10E46F618718}" srcOrd="6" destOrd="0" presId="urn:microsoft.com/office/officeart/2005/8/layout/chevron1"/>
    <dgm:cxn modelId="{EACF63E8-2EDD-46DE-BB29-6A43FDB4424B}" type="presParOf" srcId="{415A7E59-469D-4817-ACB6-5FA77DDBF8DB}" destId="{6455F34E-46C3-48C0-96C2-B99F6885C1B4}" srcOrd="7" destOrd="0" presId="urn:microsoft.com/office/officeart/2005/8/layout/chevron1"/>
    <dgm:cxn modelId="{5D3341CC-CA85-4F93-BA38-1090AA9FCC3E}" type="presParOf" srcId="{415A7E59-469D-4817-ACB6-5FA77DDBF8DB}" destId="{172AB7DF-0EE3-41CC-9F58-E1BDBC7544B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88E7B2-C978-422A-A64C-49D2440D9916}" type="doc">
      <dgm:prSet loTypeId="urn:microsoft.com/office/officeart/2005/8/layout/chevron1" loCatId="process" qsTypeId="urn:microsoft.com/office/officeart/2005/8/quickstyle/simple1" qsCatId="simple" csTypeId="urn:microsoft.com/office/officeart/2005/8/colors/accent0_2" csCatId="mainScheme" phldr="1"/>
      <dgm:spPr/>
    </dgm:pt>
    <dgm:pt modelId="{979AE7C6-0618-41D0-A5F2-B3BD2044764D}">
      <dgm:prSet phldrT="[Text]" custT="1"/>
      <dgm:spPr/>
      <dgm:t>
        <a:bodyPr/>
        <a:lstStyle/>
        <a:p>
          <a:r>
            <a:rPr lang="en-US" sz="1100" dirty="0"/>
            <a:t>Co-located data </a:t>
          </a:r>
          <a:r>
            <a:rPr lang="en-US" sz="1100" dirty="0" err="1"/>
            <a:t>centres</a:t>
          </a:r>
          <a:endParaRPr lang="en-US" sz="1100" dirty="0"/>
        </a:p>
      </dgm:t>
    </dgm:pt>
    <dgm:pt modelId="{4DF185F1-DA8E-4D9F-8F89-97491B5FEE46}" type="parTrans" cxnId="{3DC99635-2F75-4B5F-8215-0B3A326A3975}">
      <dgm:prSet/>
      <dgm:spPr/>
      <dgm:t>
        <a:bodyPr/>
        <a:lstStyle/>
        <a:p>
          <a:endParaRPr lang="en-US" sz="1100"/>
        </a:p>
      </dgm:t>
    </dgm:pt>
    <dgm:pt modelId="{2B65BC2E-3429-4E7E-AC3C-CA49257362EB}" type="sibTrans" cxnId="{3DC99635-2F75-4B5F-8215-0B3A326A3975}">
      <dgm:prSet/>
      <dgm:spPr/>
      <dgm:t>
        <a:bodyPr/>
        <a:lstStyle/>
        <a:p>
          <a:endParaRPr lang="en-US" sz="1100"/>
        </a:p>
      </dgm:t>
    </dgm:pt>
    <dgm:pt modelId="{CB71C3B0-0859-42FE-9670-804F6EF844FA}">
      <dgm:prSet phldrT="[Text]" custT="1"/>
      <dgm:spPr>
        <a:solidFill>
          <a:schemeClr val="accent2">
            <a:lumMod val="75000"/>
          </a:schemeClr>
        </a:solidFill>
      </dgm:spPr>
      <dgm:t>
        <a:bodyPr/>
        <a:lstStyle/>
        <a:p>
          <a:endParaRPr lang="en-US" sz="1100" dirty="0"/>
        </a:p>
      </dgm:t>
    </dgm:pt>
    <dgm:pt modelId="{750C71D9-B445-4097-BEE8-146377C3A9E9}" type="parTrans" cxnId="{F9634A39-7271-4EAC-9A7C-F8C8D809DB99}">
      <dgm:prSet/>
      <dgm:spPr/>
      <dgm:t>
        <a:bodyPr/>
        <a:lstStyle/>
        <a:p>
          <a:endParaRPr lang="en-US" sz="1100"/>
        </a:p>
      </dgm:t>
    </dgm:pt>
    <dgm:pt modelId="{EEC12C16-DD73-4869-AE1B-695DB9203DC5}" type="sibTrans" cxnId="{F9634A39-7271-4EAC-9A7C-F8C8D809DB99}">
      <dgm:prSet/>
      <dgm:spPr/>
      <dgm:t>
        <a:bodyPr/>
        <a:lstStyle/>
        <a:p>
          <a:endParaRPr lang="en-US" sz="1100"/>
        </a:p>
      </dgm:t>
    </dgm:pt>
    <dgm:pt modelId="{E3996339-0BF3-46E8-9884-3ECE347E39CC}">
      <dgm:prSet phldrT="[Text]" custT="1"/>
      <dgm:spPr/>
      <dgm:t>
        <a:bodyPr/>
        <a:lstStyle/>
        <a:p>
          <a:r>
            <a:rPr lang="en-US" sz="1100" dirty="0"/>
            <a:t>Cloud first</a:t>
          </a:r>
        </a:p>
      </dgm:t>
    </dgm:pt>
    <dgm:pt modelId="{603F9A56-56EF-48D1-83B0-BBC7E74F1854}" type="parTrans" cxnId="{FF464C28-D638-4987-88E8-E6BD0D763461}">
      <dgm:prSet/>
      <dgm:spPr/>
      <dgm:t>
        <a:bodyPr/>
        <a:lstStyle/>
        <a:p>
          <a:endParaRPr lang="en-US" sz="1100"/>
        </a:p>
      </dgm:t>
    </dgm:pt>
    <dgm:pt modelId="{49B1947C-1F76-4DF9-8C74-25FCB322E08F}" type="sibTrans" cxnId="{FF464C28-D638-4987-88E8-E6BD0D763461}">
      <dgm:prSet/>
      <dgm:spPr/>
      <dgm:t>
        <a:bodyPr/>
        <a:lstStyle/>
        <a:p>
          <a:endParaRPr lang="en-US" sz="1100"/>
        </a:p>
      </dgm:t>
    </dgm:pt>
    <dgm:pt modelId="{0618E024-2DC0-43AF-A354-C73E99328A4B}">
      <dgm:prSet phldrT="[Text]" custT="1"/>
      <dgm:spPr/>
      <dgm:t>
        <a:bodyPr/>
        <a:lstStyle/>
        <a:p>
          <a:r>
            <a:rPr lang="en-US" sz="1100" dirty="0"/>
            <a:t>Data</a:t>
          </a:r>
          <a:r>
            <a:rPr lang="en-US" sz="1100" baseline="0" dirty="0"/>
            <a:t> </a:t>
          </a:r>
          <a:r>
            <a:rPr lang="en-US" sz="1100" baseline="0" dirty="0" err="1"/>
            <a:t>centre</a:t>
          </a:r>
          <a:r>
            <a:rPr lang="en-US" sz="1100" baseline="0" dirty="0"/>
            <a:t> in basement</a:t>
          </a:r>
          <a:endParaRPr lang="en-US" sz="1100" dirty="0"/>
        </a:p>
      </dgm:t>
    </dgm:pt>
    <dgm:pt modelId="{67FE0D0A-B67C-444D-B26E-003816A2EC16}" type="parTrans" cxnId="{A5D97603-559F-4D77-AAF2-6B38C1B6A4D9}">
      <dgm:prSet/>
      <dgm:spPr/>
      <dgm:t>
        <a:bodyPr/>
        <a:lstStyle/>
        <a:p>
          <a:endParaRPr lang="en-US" sz="1100"/>
        </a:p>
      </dgm:t>
    </dgm:pt>
    <dgm:pt modelId="{A176FE40-A057-4D35-AE77-581240158B47}" type="sibTrans" cxnId="{A5D97603-559F-4D77-AAF2-6B38C1B6A4D9}">
      <dgm:prSet/>
      <dgm:spPr/>
      <dgm:t>
        <a:bodyPr/>
        <a:lstStyle/>
        <a:p>
          <a:endParaRPr lang="en-US" sz="1100"/>
        </a:p>
      </dgm:t>
    </dgm:pt>
    <dgm:pt modelId="{9791C26D-4774-4E23-A3EA-90089EBC5A4D}">
      <dgm:prSet phldrT="[Text]" custT="1"/>
      <dgm:spPr/>
      <dgm:t>
        <a:bodyPr/>
        <a:lstStyle/>
        <a:p>
          <a:r>
            <a:rPr lang="en-US" sz="1100" dirty="0"/>
            <a:t>Beginnings of cloud</a:t>
          </a:r>
        </a:p>
      </dgm:t>
    </dgm:pt>
    <dgm:pt modelId="{62A76A17-E069-4D27-B842-B916FE07E231}" type="parTrans" cxnId="{17D57FB0-2FB6-45CC-AEF3-4DC5E6BD7594}">
      <dgm:prSet/>
      <dgm:spPr/>
      <dgm:t>
        <a:bodyPr/>
        <a:lstStyle/>
        <a:p>
          <a:endParaRPr lang="en-US"/>
        </a:p>
      </dgm:t>
    </dgm:pt>
    <dgm:pt modelId="{654E0523-5E79-4D10-B2B1-CF6D51560015}" type="sibTrans" cxnId="{17D57FB0-2FB6-45CC-AEF3-4DC5E6BD7594}">
      <dgm:prSet/>
      <dgm:spPr/>
      <dgm:t>
        <a:bodyPr/>
        <a:lstStyle/>
        <a:p>
          <a:endParaRPr lang="en-US"/>
        </a:p>
      </dgm:t>
    </dgm:pt>
    <dgm:pt modelId="{415A7E59-469D-4817-ACB6-5FA77DDBF8DB}" type="pres">
      <dgm:prSet presAssocID="{C388E7B2-C978-422A-A64C-49D2440D9916}" presName="Name0" presStyleCnt="0">
        <dgm:presLayoutVars>
          <dgm:dir/>
          <dgm:animLvl val="lvl"/>
          <dgm:resizeHandles val="exact"/>
        </dgm:presLayoutVars>
      </dgm:prSet>
      <dgm:spPr/>
    </dgm:pt>
    <dgm:pt modelId="{22B8B2CC-BB75-417B-94A2-D04D5858E30F}" type="pres">
      <dgm:prSet presAssocID="{0618E024-2DC0-43AF-A354-C73E99328A4B}" presName="parTxOnly" presStyleLbl="node1" presStyleIdx="0" presStyleCnt="5">
        <dgm:presLayoutVars>
          <dgm:chMax val="0"/>
          <dgm:chPref val="0"/>
          <dgm:bulletEnabled val="1"/>
        </dgm:presLayoutVars>
      </dgm:prSet>
      <dgm:spPr/>
    </dgm:pt>
    <dgm:pt modelId="{47846AC3-3614-4DF9-AFD4-EFB8CA3C2B65}" type="pres">
      <dgm:prSet presAssocID="{A176FE40-A057-4D35-AE77-581240158B47}" presName="parTxOnlySpace" presStyleCnt="0"/>
      <dgm:spPr/>
    </dgm:pt>
    <dgm:pt modelId="{192A5E1C-4F94-4519-8793-38B01FD47CF5}" type="pres">
      <dgm:prSet presAssocID="{979AE7C6-0618-41D0-A5F2-B3BD2044764D}" presName="parTxOnly" presStyleLbl="node1" presStyleIdx="1" presStyleCnt="5">
        <dgm:presLayoutVars>
          <dgm:chMax val="0"/>
          <dgm:chPref val="0"/>
          <dgm:bulletEnabled val="1"/>
        </dgm:presLayoutVars>
      </dgm:prSet>
      <dgm:spPr/>
    </dgm:pt>
    <dgm:pt modelId="{CBF44818-5A08-48FB-B2C8-AF86D69A8224}" type="pres">
      <dgm:prSet presAssocID="{2B65BC2E-3429-4E7E-AC3C-CA49257362EB}" presName="parTxOnlySpace" presStyleCnt="0"/>
      <dgm:spPr/>
    </dgm:pt>
    <dgm:pt modelId="{9EDA4F05-897D-47B4-8FC3-9FAB4742E159}" type="pres">
      <dgm:prSet presAssocID="{CB71C3B0-0859-42FE-9670-804F6EF844FA}" presName="parTxOnly" presStyleLbl="node1" presStyleIdx="2" presStyleCnt="5" custLinFactNeighborY="3806">
        <dgm:presLayoutVars>
          <dgm:chMax val="0"/>
          <dgm:chPref val="0"/>
          <dgm:bulletEnabled val="1"/>
        </dgm:presLayoutVars>
      </dgm:prSet>
      <dgm:spPr/>
    </dgm:pt>
    <dgm:pt modelId="{627C1726-3844-4ED3-ABB8-3CF13801489B}" type="pres">
      <dgm:prSet presAssocID="{EEC12C16-DD73-4869-AE1B-695DB9203DC5}" presName="parTxOnlySpace" presStyleCnt="0"/>
      <dgm:spPr/>
    </dgm:pt>
    <dgm:pt modelId="{9199294A-F18B-43CD-A1E6-AC1C72F775FF}" type="pres">
      <dgm:prSet presAssocID="{9791C26D-4774-4E23-A3EA-90089EBC5A4D}" presName="parTxOnly" presStyleLbl="node1" presStyleIdx="3" presStyleCnt="5">
        <dgm:presLayoutVars>
          <dgm:chMax val="0"/>
          <dgm:chPref val="0"/>
          <dgm:bulletEnabled val="1"/>
        </dgm:presLayoutVars>
      </dgm:prSet>
      <dgm:spPr/>
    </dgm:pt>
    <dgm:pt modelId="{8D746290-CE4C-44EF-AF3B-1BEDEEE0E71B}" type="pres">
      <dgm:prSet presAssocID="{654E0523-5E79-4D10-B2B1-CF6D51560015}" presName="parTxOnlySpace" presStyleCnt="0"/>
      <dgm:spPr/>
    </dgm:pt>
    <dgm:pt modelId="{172AB7DF-0EE3-41CC-9F58-E1BDBC7544BE}" type="pres">
      <dgm:prSet presAssocID="{E3996339-0BF3-46E8-9884-3ECE347E39CC}" presName="parTxOnly" presStyleLbl="node1" presStyleIdx="4" presStyleCnt="5" custLinFactNeighborY="3806">
        <dgm:presLayoutVars>
          <dgm:chMax val="0"/>
          <dgm:chPref val="0"/>
          <dgm:bulletEnabled val="1"/>
        </dgm:presLayoutVars>
      </dgm:prSet>
      <dgm:spPr/>
    </dgm:pt>
  </dgm:ptLst>
  <dgm:cxnLst>
    <dgm:cxn modelId="{20327558-2FA2-4991-9424-A13F5E7EFD1E}" type="presOf" srcId="{CB71C3B0-0859-42FE-9670-804F6EF844FA}" destId="{9EDA4F05-897D-47B4-8FC3-9FAB4742E159}" srcOrd="0" destOrd="0" presId="urn:microsoft.com/office/officeart/2005/8/layout/chevron1"/>
    <dgm:cxn modelId="{A0E18531-D206-4ECC-93CA-5FD19F858F53}" type="presOf" srcId="{E3996339-0BF3-46E8-9884-3ECE347E39CC}" destId="{172AB7DF-0EE3-41CC-9F58-E1BDBC7544BE}" srcOrd="0" destOrd="0" presId="urn:microsoft.com/office/officeart/2005/8/layout/chevron1"/>
    <dgm:cxn modelId="{0DB82D62-CD3B-45DF-AD99-1F7BC11C5BCA}" type="presOf" srcId="{979AE7C6-0618-41D0-A5F2-B3BD2044764D}" destId="{192A5E1C-4F94-4519-8793-38B01FD47CF5}" srcOrd="0" destOrd="0" presId="urn:microsoft.com/office/officeart/2005/8/layout/chevron1"/>
    <dgm:cxn modelId="{F9634A39-7271-4EAC-9A7C-F8C8D809DB99}" srcId="{C388E7B2-C978-422A-A64C-49D2440D9916}" destId="{CB71C3B0-0859-42FE-9670-804F6EF844FA}" srcOrd="2" destOrd="0" parTransId="{750C71D9-B445-4097-BEE8-146377C3A9E9}" sibTransId="{EEC12C16-DD73-4869-AE1B-695DB9203DC5}"/>
    <dgm:cxn modelId="{3DC99635-2F75-4B5F-8215-0B3A326A3975}" srcId="{C388E7B2-C978-422A-A64C-49D2440D9916}" destId="{979AE7C6-0618-41D0-A5F2-B3BD2044764D}" srcOrd="1" destOrd="0" parTransId="{4DF185F1-DA8E-4D9F-8F89-97491B5FEE46}" sibTransId="{2B65BC2E-3429-4E7E-AC3C-CA49257362EB}"/>
    <dgm:cxn modelId="{6170E93E-7452-42BF-A478-64789C9494DE}" type="presOf" srcId="{C388E7B2-C978-422A-A64C-49D2440D9916}" destId="{415A7E59-469D-4817-ACB6-5FA77DDBF8DB}" srcOrd="0" destOrd="0" presId="urn:microsoft.com/office/officeart/2005/8/layout/chevron1"/>
    <dgm:cxn modelId="{FF464C28-D638-4987-88E8-E6BD0D763461}" srcId="{C388E7B2-C978-422A-A64C-49D2440D9916}" destId="{E3996339-0BF3-46E8-9884-3ECE347E39CC}" srcOrd="4" destOrd="0" parTransId="{603F9A56-56EF-48D1-83B0-BBC7E74F1854}" sibTransId="{49B1947C-1F76-4DF9-8C74-25FCB322E08F}"/>
    <dgm:cxn modelId="{B9BCE130-0171-4DE5-B779-E9A7169FF4E8}" type="presOf" srcId="{0618E024-2DC0-43AF-A354-C73E99328A4B}" destId="{22B8B2CC-BB75-417B-94A2-D04D5858E30F}" srcOrd="0" destOrd="0" presId="urn:microsoft.com/office/officeart/2005/8/layout/chevron1"/>
    <dgm:cxn modelId="{68EC16B3-A17D-4D96-A709-E9C3CCA36020}" type="presOf" srcId="{9791C26D-4774-4E23-A3EA-90089EBC5A4D}" destId="{9199294A-F18B-43CD-A1E6-AC1C72F775FF}" srcOrd="0" destOrd="0" presId="urn:microsoft.com/office/officeart/2005/8/layout/chevron1"/>
    <dgm:cxn modelId="{A5D97603-559F-4D77-AAF2-6B38C1B6A4D9}" srcId="{C388E7B2-C978-422A-A64C-49D2440D9916}" destId="{0618E024-2DC0-43AF-A354-C73E99328A4B}" srcOrd="0" destOrd="0" parTransId="{67FE0D0A-B67C-444D-B26E-003816A2EC16}" sibTransId="{A176FE40-A057-4D35-AE77-581240158B47}"/>
    <dgm:cxn modelId="{17D57FB0-2FB6-45CC-AEF3-4DC5E6BD7594}" srcId="{C388E7B2-C978-422A-A64C-49D2440D9916}" destId="{9791C26D-4774-4E23-A3EA-90089EBC5A4D}" srcOrd="3" destOrd="0" parTransId="{62A76A17-E069-4D27-B842-B916FE07E231}" sibTransId="{654E0523-5E79-4D10-B2B1-CF6D51560015}"/>
    <dgm:cxn modelId="{149E0C2A-072E-47F3-BECB-5CC3A8D130E2}" type="presParOf" srcId="{415A7E59-469D-4817-ACB6-5FA77DDBF8DB}" destId="{22B8B2CC-BB75-417B-94A2-D04D5858E30F}" srcOrd="0" destOrd="0" presId="urn:microsoft.com/office/officeart/2005/8/layout/chevron1"/>
    <dgm:cxn modelId="{C9C1830E-70D1-4379-BEBD-55BCF0AA2BE6}" type="presParOf" srcId="{415A7E59-469D-4817-ACB6-5FA77DDBF8DB}" destId="{47846AC3-3614-4DF9-AFD4-EFB8CA3C2B65}" srcOrd="1" destOrd="0" presId="urn:microsoft.com/office/officeart/2005/8/layout/chevron1"/>
    <dgm:cxn modelId="{8B7DA2A3-E502-4630-BF18-C89F2D2D7B98}" type="presParOf" srcId="{415A7E59-469D-4817-ACB6-5FA77DDBF8DB}" destId="{192A5E1C-4F94-4519-8793-38B01FD47CF5}" srcOrd="2" destOrd="0" presId="urn:microsoft.com/office/officeart/2005/8/layout/chevron1"/>
    <dgm:cxn modelId="{47AE1520-46D6-4671-86BA-CE67D468750E}" type="presParOf" srcId="{415A7E59-469D-4817-ACB6-5FA77DDBF8DB}" destId="{CBF44818-5A08-48FB-B2C8-AF86D69A8224}" srcOrd="3" destOrd="0" presId="urn:microsoft.com/office/officeart/2005/8/layout/chevron1"/>
    <dgm:cxn modelId="{CBAE6A8D-2890-4C03-B119-213AB8856B22}" type="presParOf" srcId="{415A7E59-469D-4817-ACB6-5FA77DDBF8DB}" destId="{9EDA4F05-897D-47B4-8FC3-9FAB4742E159}" srcOrd="4" destOrd="0" presId="urn:microsoft.com/office/officeart/2005/8/layout/chevron1"/>
    <dgm:cxn modelId="{AB44A037-4A29-49E9-8BC0-7116D58B9BD0}" type="presParOf" srcId="{415A7E59-469D-4817-ACB6-5FA77DDBF8DB}" destId="{627C1726-3844-4ED3-ABB8-3CF13801489B}" srcOrd="5" destOrd="0" presId="urn:microsoft.com/office/officeart/2005/8/layout/chevron1"/>
    <dgm:cxn modelId="{43AA49E9-5AEB-4BE7-8993-88FC5379518D}" type="presParOf" srcId="{415A7E59-469D-4817-ACB6-5FA77DDBF8DB}" destId="{9199294A-F18B-43CD-A1E6-AC1C72F775FF}" srcOrd="6" destOrd="0" presId="urn:microsoft.com/office/officeart/2005/8/layout/chevron1"/>
    <dgm:cxn modelId="{FB7726D1-D195-4A5B-8219-376D3A49529E}" type="presParOf" srcId="{415A7E59-469D-4817-ACB6-5FA77DDBF8DB}" destId="{8D746290-CE4C-44EF-AF3B-1BEDEEE0E71B}" srcOrd="7" destOrd="0" presId="urn:microsoft.com/office/officeart/2005/8/layout/chevron1"/>
    <dgm:cxn modelId="{5D3341CC-CA85-4F93-BA38-1090AA9FCC3E}" type="presParOf" srcId="{415A7E59-469D-4817-ACB6-5FA77DDBF8DB}" destId="{172AB7DF-0EE3-41CC-9F58-E1BDBC7544BE}"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88E7B2-C978-422A-A64C-49D2440D9916}" type="doc">
      <dgm:prSet loTypeId="urn:microsoft.com/office/officeart/2005/8/layout/chevron1" loCatId="process" qsTypeId="urn:microsoft.com/office/officeart/2005/8/quickstyle/simple1" qsCatId="simple" csTypeId="urn:microsoft.com/office/officeart/2005/8/colors/accent0_2" csCatId="mainScheme" phldr="1"/>
      <dgm:spPr/>
    </dgm:pt>
    <dgm:pt modelId="{979AE7C6-0618-41D0-A5F2-B3BD2044764D}">
      <dgm:prSet phldrT="[Text]" custT="1"/>
      <dgm:spPr>
        <a:solidFill>
          <a:schemeClr val="accent2">
            <a:lumMod val="75000"/>
          </a:schemeClr>
        </a:solidFill>
      </dgm:spPr>
      <dgm:t>
        <a:bodyPr/>
        <a:lstStyle/>
        <a:p>
          <a:endParaRPr lang="en-US" sz="1100" dirty="0"/>
        </a:p>
      </dgm:t>
    </dgm:pt>
    <dgm:pt modelId="{4DF185F1-DA8E-4D9F-8F89-97491B5FEE46}" type="parTrans" cxnId="{3DC99635-2F75-4B5F-8215-0B3A326A3975}">
      <dgm:prSet/>
      <dgm:spPr/>
      <dgm:t>
        <a:bodyPr/>
        <a:lstStyle/>
        <a:p>
          <a:endParaRPr lang="en-US" sz="1100"/>
        </a:p>
      </dgm:t>
    </dgm:pt>
    <dgm:pt modelId="{2B65BC2E-3429-4E7E-AC3C-CA49257362EB}" type="sibTrans" cxnId="{3DC99635-2F75-4B5F-8215-0B3A326A3975}">
      <dgm:prSet/>
      <dgm:spPr/>
      <dgm:t>
        <a:bodyPr/>
        <a:lstStyle/>
        <a:p>
          <a:endParaRPr lang="en-US" sz="1100"/>
        </a:p>
      </dgm:t>
    </dgm:pt>
    <dgm:pt modelId="{CB71C3B0-0859-42FE-9670-804F6EF844FA}">
      <dgm:prSet phldrT="[Text]" custT="1"/>
      <dgm:spPr/>
      <dgm:t>
        <a:bodyPr/>
        <a:lstStyle/>
        <a:p>
          <a:r>
            <a:rPr lang="en-US" sz="1100" dirty="0"/>
            <a:t>Beg. of Agile</a:t>
          </a:r>
        </a:p>
      </dgm:t>
    </dgm:pt>
    <dgm:pt modelId="{750C71D9-B445-4097-BEE8-146377C3A9E9}" type="parTrans" cxnId="{F9634A39-7271-4EAC-9A7C-F8C8D809DB99}">
      <dgm:prSet/>
      <dgm:spPr/>
      <dgm:t>
        <a:bodyPr/>
        <a:lstStyle/>
        <a:p>
          <a:endParaRPr lang="en-US" sz="1100"/>
        </a:p>
      </dgm:t>
    </dgm:pt>
    <dgm:pt modelId="{EEC12C16-DD73-4869-AE1B-695DB9203DC5}" type="sibTrans" cxnId="{F9634A39-7271-4EAC-9A7C-F8C8D809DB99}">
      <dgm:prSet/>
      <dgm:spPr/>
      <dgm:t>
        <a:bodyPr/>
        <a:lstStyle/>
        <a:p>
          <a:endParaRPr lang="en-US" sz="1100"/>
        </a:p>
      </dgm:t>
    </dgm:pt>
    <dgm:pt modelId="{E3996339-0BF3-46E8-9884-3ECE347E39CC}">
      <dgm:prSet phldrT="[Text]" custT="1"/>
      <dgm:spPr/>
      <dgm:t>
        <a:bodyPr/>
        <a:lstStyle/>
        <a:p>
          <a:r>
            <a:rPr lang="en-US" sz="1100" dirty="0"/>
            <a:t>Beg. end of tickets</a:t>
          </a:r>
        </a:p>
      </dgm:t>
    </dgm:pt>
    <dgm:pt modelId="{603F9A56-56EF-48D1-83B0-BBC7E74F1854}" type="parTrans" cxnId="{FF464C28-D638-4987-88E8-E6BD0D763461}">
      <dgm:prSet/>
      <dgm:spPr/>
      <dgm:t>
        <a:bodyPr/>
        <a:lstStyle/>
        <a:p>
          <a:endParaRPr lang="en-US" sz="1100"/>
        </a:p>
      </dgm:t>
    </dgm:pt>
    <dgm:pt modelId="{49B1947C-1F76-4DF9-8C74-25FCB322E08F}" type="sibTrans" cxnId="{FF464C28-D638-4987-88E8-E6BD0D763461}">
      <dgm:prSet/>
      <dgm:spPr/>
      <dgm:t>
        <a:bodyPr/>
        <a:lstStyle/>
        <a:p>
          <a:endParaRPr lang="en-US" sz="1100"/>
        </a:p>
      </dgm:t>
    </dgm:pt>
    <dgm:pt modelId="{0618E024-2DC0-43AF-A354-C73E99328A4B}">
      <dgm:prSet phldrT="[Text]" custT="1"/>
      <dgm:spPr/>
      <dgm:t>
        <a:bodyPr/>
        <a:lstStyle/>
        <a:p>
          <a:r>
            <a:rPr lang="en-US" sz="1100" dirty="0"/>
            <a:t>ITIL</a:t>
          </a:r>
        </a:p>
      </dgm:t>
    </dgm:pt>
    <dgm:pt modelId="{A176FE40-A057-4D35-AE77-581240158B47}" type="sibTrans" cxnId="{A5D97603-559F-4D77-AAF2-6B38C1B6A4D9}">
      <dgm:prSet/>
      <dgm:spPr/>
      <dgm:t>
        <a:bodyPr/>
        <a:lstStyle/>
        <a:p>
          <a:endParaRPr lang="en-US" sz="1100"/>
        </a:p>
      </dgm:t>
    </dgm:pt>
    <dgm:pt modelId="{67FE0D0A-B67C-444D-B26E-003816A2EC16}" type="parTrans" cxnId="{A5D97603-559F-4D77-AAF2-6B38C1B6A4D9}">
      <dgm:prSet/>
      <dgm:spPr/>
      <dgm:t>
        <a:bodyPr/>
        <a:lstStyle/>
        <a:p>
          <a:endParaRPr lang="en-US" sz="1100"/>
        </a:p>
      </dgm:t>
    </dgm:pt>
    <dgm:pt modelId="{48A985AA-B5A3-4ED9-82CA-E8E0FDF298E6}">
      <dgm:prSet phldrT="[Text]" custT="1"/>
      <dgm:spPr>
        <a:solidFill>
          <a:schemeClr val="accent2">
            <a:lumMod val="75000"/>
          </a:schemeClr>
        </a:solidFill>
      </dgm:spPr>
      <dgm:t>
        <a:bodyPr/>
        <a:lstStyle/>
        <a:p>
          <a:endParaRPr lang="en-US" sz="1100" dirty="0"/>
        </a:p>
      </dgm:t>
    </dgm:pt>
    <dgm:pt modelId="{6F4193A0-02AA-43A0-9506-328E042A0B64}" type="parTrans" cxnId="{7BE962E4-FCA8-4B76-9F8D-3BE973CB4420}">
      <dgm:prSet/>
      <dgm:spPr/>
      <dgm:t>
        <a:bodyPr/>
        <a:lstStyle/>
        <a:p>
          <a:endParaRPr lang="en-US" sz="1100"/>
        </a:p>
      </dgm:t>
    </dgm:pt>
    <dgm:pt modelId="{85C21B77-670C-4736-B1DA-BD155D2FAEC4}" type="sibTrans" cxnId="{7BE962E4-FCA8-4B76-9F8D-3BE973CB4420}">
      <dgm:prSet/>
      <dgm:spPr/>
      <dgm:t>
        <a:bodyPr/>
        <a:lstStyle/>
        <a:p>
          <a:endParaRPr lang="en-US" sz="1100"/>
        </a:p>
      </dgm:t>
    </dgm:pt>
    <dgm:pt modelId="{3A75DC2D-7B46-4ECF-96F3-BEC453B5DCA7}">
      <dgm:prSet phldrT="[Text]" custT="1"/>
      <dgm:spPr>
        <a:solidFill>
          <a:prstClr val="white">
            <a:hueOff val="0"/>
            <a:satOff val="0"/>
            <a:lumOff val="0"/>
            <a:alphaOff val="0"/>
          </a:prstClr>
        </a:solidFill>
        <a:ln w="25400" cap="flat" cmpd="sng" algn="ctr">
          <a:solidFill>
            <a:srgbClr val="DA291C">
              <a:shade val="80000"/>
              <a:hueOff val="0"/>
              <a:satOff val="0"/>
              <a:lumOff val="0"/>
              <a:alphaOff val="0"/>
            </a:srgbClr>
          </a:solidFill>
          <a:prstDash val="solid"/>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n-US" sz="1100" kern="1200" dirty="0">
              <a:solidFill>
                <a:srgbClr val="DA291C">
                  <a:hueOff val="0"/>
                  <a:satOff val="0"/>
                  <a:lumOff val="0"/>
                  <a:alphaOff val="0"/>
                </a:srgbClr>
              </a:solidFill>
              <a:latin typeface="Arial"/>
              <a:ea typeface="+mn-ea"/>
              <a:cs typeface="+mn-cs"/>
            </a:rPr>
            <a:t>DevOps</a:t>
          </a:r>
        </a:p>
      </dgm:t>
    </dgm:pt>
    <dgm:pt modelId="{2C0B3363-DCBB-42D1-B873-E3966F2DA109}" type="parTrans" cxnId="{1E07737E-A410-4E60-8343-A30DFF778647}">
      <dgm:prSet/>
      <dgm:spPr/>
      <dgm:t>
        <a:bodyPr/>
        <a:lstStyle/>
        <a:p>
          <a:endParaRPr lang="en-US" sz="1100"/>
        </a:p>
      </dgm:t>
    </dgm:pt>
    <dgm:pt modelId="{D939BE86-1717-451E-9722-D6DB6F7E90AA}" type="sibTrans" cxnId="{1E07737E-A410-4E60-8343-A30DFF778647}">
      <dgm:prSet/>
      <dgm:spPr/>
      <dgm:t>
        <a:bodyPr/>
        <a:lstStyle/>
        <a:p>
          <a:endParaRPr lang="en-US" sz="1100"/>
        </a:p>
      </dgm:t>
    </dgm:pt>
    <dgm:pt modelId="{415A7E59-469D-4817-ACB6-5FA77DDBF8DB}" type="pres">
      <dgm:prSet presAssocID="{C388E7B2-C978-422A-A64C-49D2440D9916}" presName="Name0" presStyleCnt="0">
        <dgm:presLayoutVars>
          <dgm:dir/>
          <dgm:animLvl val="lvl"/>
          <dgm:resizeHandles val="exact"/>
        </dgm:presLayoutVars>
      </dgm:prSet>
      <dgm:spPr/>
    </dgm:pt>
    <dgm:pt modelId="{22B8B2CC-BB75-417B-94A2-D04D5858E30F}" type="pres">
      <dgm:prSet presAssocID="{0618E024-2DC0-43AF-A354-C73E99328A4B}" presName="parTxOnly" presStyleLbl="node1" presStyleIdx="0" presStyleCnt="6">
        <dgm:presLayoutVars>
          <dgm:chMax val="0"/>
          <dgm:chPref val="0"/>
          <dgm:bulletEnabled val="1"/>
        </dgm:presLayoutVars>
      </dgm:prSet>
      <dgm:spPr/>
    </dgm:pt>
    <dgm:pt modelId="{47846AC3-3614-4DF9-AFD4-EFB8CA3C2B65}" type="pres">
      <dgm:prSet presAssocID="{A176FE40-A057-4D35-AE77-581240158B47}" presName="parTxOnlySpace" presStyleCnt="0"/>
      <dgm:spPr/>
    </dgm:pt>
    <dgm:pt modelId="{192A5E1C-4F94-4519-8793-38B01FD47CF5}" type="pres">
      <dgm:prSet presAssocID="{979AE7C6-0618-41D0-A5F2-B3BD2044764D}" presName="parTxOnly" presStyleLbl="node1" presStyleIdx="1" presStyleCnt="6">
        <dgm:presLayoutVars>
          <dgm:chMax val="0"/>
          <dgm:chPref val="0"/>
          <dgm:bulletEnabled val="1"/>
        </dgm:presLayoutVars>
      </dgm:prSet>
      <dgm:spPr/>
    </dgm:pt>
    <dgm:pt modelId="{CBF44818-5A08-48FB-B2C8-AF86D69A8224}" type="pres">
      <dgm:prSet presAssocID="{2B65BC2E-3429-4E7E-AC3C-CA49257362EB}" presName="parTxOnlySpace" presStyleCnt="0"/>
      <dgm:spPr/>
    </dgm:pt>
    <dgm:pt modelId="{E62F9719-566A-43F6-904E-35005E56B190}" type="pres">
      <dgm:prSet presAssocID="{48A985AA-B5A3-4ED9-82CA-E8E0FDF298E6}" presName="parTxOnly" presStyleLbl="node1" presStyleIdx="2" presStyleCnt="6">
        <dgm:presLayoutVars>
          <dgm:chMax val="0"/>
          <dgm:chPref val="0"/>
          <dgm:bulletEnabled val="1"/>
        </dgm:presLayoutVars>
      </dgm:prSet>
      <dgm:spPr/>
    </dgm:pt>
    <dgm:pt modelId="{D9799CFB-0991-4422-9E86-386BE2A5CDBB}" type="pres">
      <dgm:prSet presAssocID="{85C21B77-670C-4736-B1DA-BD155D2FAEC4}" presName="parTxOnlySpace" presStyleCnt="0"/>
      <dgm:spPr/>
    </dgm:pt>
    <dgm:pt modelId="{9EDA4F05-897D-47B4-8FC3-9FAB4742E159}" type="pres">
      <dgm:prSet presAssocID="{CB71C3B0-0859-42FE-9670-804F6EF844FA}" presName="parTxOnly" presStyleLbl="node1" presStyleIdx="3" presStyleCnt="6">
        <dgm:presLayoutVars>
          <dgm:chMax val="0"/>
          <dgm:chPref val="0"/>
          <dgm:bulletEnabled val="1"/>
        </dgm:presLayoutVars>
      </dgm:prSet>
      <dgm:spPr/>
    </dgm:pt>
    <dgm:pt modelId="{627C1726-3844-4ED3-ABB8-3CF13801489B}" type="pres">
      <dgm:prSet presAssocID="{EEC12C16-DD73-4869-AE1B-695DB9203DC5}" presName="parTxOnlySpace" presStyleCnt="0"/>
      <dgm:spPr/>
    </dgm:pt>
    <dgm:pt modelId="{172AB7DF-0EE3-41CC-9F58-E1BDBC7544BE}" type="pres">
      <dgm:prSet presAssocID="{E3996339-0BF3-46E8-9884-3ECE347E39CC}" presName="parTxOnly" presStyleLbl="node1" presStyleIdx="4" presStyleCnt="6">
        <dgm:presLayoutVars>
          <dgm:chMax val="0"/>
          <dgm:chPref val="0"/>
          <dgm:bulletEnabled val="1"/>
        </dgm:presLayoutVars>
      </dgm:prSet>
      <dgm:spPr/>
    </dgm:pt>
    <dgm:pt modelId="{8988019C-CD17-479E-A5A8-C777A70165B8}" type="pres">
      <dgm:prSet presAssocID="{49B1947C-1F76-4DF9-8C74-25FCB322E08F}" presName="parTxOnlySpace" presStyleCnt="0"/>
      <dgm:spPr/>
    </dgm:pt>
    <dgm:pt modelId="{44A02B42-EF9C-4BBB-823F-EF4DF84D4AC8}" type="pres">
      <dgm:prSet presAssocID="{3A75DC2D-7B46-4ECF-96F3-BEC453B5DCA7}" presName="parTxOnly" presStyleLbl="node1" presStyleIdx="5" presStyleCnt="6">
        <dgm:presLayoutVars>
          <dgm:chMax val="0"/>
          <dgm:chPref val="0"/>
          <dgm:bulletEnabled val="1"/>
        </dgm:presLayoutVars>
      </dgm:prSet>
      <dgm:spPr>
        <a:xfrm>
          <a:off x="4985742" y="1159838"/>
          <a:ext cx="1107281" cy="442912"/>
        </a:xfrm>
        <a:prstGeom prst="chevron">
          <a:avLst/>
        </a:prstGeom>
      </dgm:spPr>
    </dgm:pt>
  </dgm:ptLst>
  <dgm:cxnLst>
    <dgm:cxn modelId="{A5D97603-559F-4D77-AAF2-6B38C1B6A4D9}" srcId="{C388E7B2-C978-422A-A64C-49D2440D9916}" destId="{0618E024-2DC0-43AF-A354-C73E99328A4B}" srcOrd="0" destOrd="0" parTransId="{67FE0D0A-B67C-444D-B26E-003816A2EC16}" sibTransId="{A176FE40-A057-4D35-AE77-581240158B47}"/>
    <dgm:cxn modelId="{A0E18531-D206-4ECC-93CA-5FD19F858F53}" type="presOf" srcId="{E3996339-0BF3-46E8-9884-3ECE347E39CC}" destId="{172AB7DF-0EE3-41CC-9F58-E1BDBC7544BE}" srcOrd="0" destOrd="0" presId="urn:microsoft.com/office/officeart/2005/8/layout/chevron1"/>
    <dgm:cxn modelId="{C213E25A-19AA-4B07-A15E-88AF11721F93}" type="presOf" srcId="{3A75DC2D-7B46-4ECF-96F3-BEC453B5DCA7}" destId="{44A02B42-EF9C-4BBB-823F-EF4DF84D4AC8}" srcOrd="0" destOrd="0" presId="urn:microsoft.com/office/officeart/2005/8/layout/chevron1"/>
    <dgm:cxn modelId="{20327558-2FA2-4991-9424-A13F5E7EFD1E}" type="presOf" srcId="{CB71C3B0-0859-42FE-9670-804F6EF844FA}" destId="{9EDA4F05-897D-47B4-8FC3-9FAB4742E159}" srcOrd="0" destOrd="0" presId="urn:microsoft.com/office/officeart/2005/8/layout/chevron1"/>
    <dgm:cxn modelId="{FF464C28-D638-4987-88E8-E6BD0D763461}" srcId="{C388E7B2-C978-422A-A64C-49D2440D9916}" destId="{E3996339-0BF3-46E8-9884-3ECE347E39CC}" srcOrd="4" destOrd="0" parTransId="{603F9A56-56EF-48D1-83B0-BBC7E74F1854}" sibTransId="{49B1947C-1F76-4DF9-8C74-25FCB322E08F}"/>
    <dgm:cxn modelId="{4228F365-9E49-4948-A1BF-1C75FF8B05D4}" type="presOf" srcId="{48A985AA-B5A3-4ED9-82CA-E8E0FDF298E6}" destId="{E62F9719-566A-43F6-904E-35005E56B190}" srcOrd="0" destOrd="0" presId="urn:microsoft.com/office/officeart/2005/8/layout/chevron1"/>
    <dgm:cxn modelId="{7BE962E4-FCA8-4B76-9F8D-3BE973CB4420}" srcId="{C388E7B2-C978-422A-A64C-49D2440D9916}" destId="{48A985AA-B5A3-4ED9-82CA-E8E0FDF298E6}" srcOrd="2" destOrd="0" parTransId="{6F4193A0-02AA-43A0-9506-328E042A0B64}" sibTransId="{85C21B77-670C-4736-B1DA-BD155D2FAEC4}"/>
    <dgm:cxn modelId="{3DC99635-2F75-4B5F-8215-0B3A326A3975}" srcId="{C388E7B2-C978-422A-A64C-49D2440D9916}" destId="{979AE7C6-0618-41D0-A5F2-B3BD2044764D}" srcOrd="1" destOrd="0" parTransId="{4DF185F1-DA8E-4D9F-8F89-97491B5FEE46}" sibTransId="{2B65BC2E-3429-4E7E-AC3C-CA49257362EB}"/>
    <dgm:cxn modelId="{1E07737E-A410-4E60-8343-A30DFF778647}" srcId="{C388E7B2-C978-422A-A64C-49D2440D9916}" destId="{3A75DC2D-7B46-4ECF-96F3-BEC453B5DCA7}" srcOrd="5" destOrd="0" parTransId="{2C0B3363-DCBB-42D1-B873-E3966F2DA109}" sibTransId="{D939BE86-1717-451E-9722-D6DB6F7E90AA}"/>
    <dgm:cxn modelId="{B9BCE130-0171-4DE5-B779-E9A7169FF4E8}" type="presOf" srcId="{0618E024-2DC0-43AF-A354-C73E99328A4B}" destId="{22B8B2CC-BB75-417B-94A2-D04D5858E30F}" srcOrd="0" destOrd="0" presId="urn:microsoft.com/office/officeart/2005/8/layout/chevron1"/>
    <dgm:cxn modelId="{F9634A39-7271-4EAC-9A7C-F8C8D809DB99}" srcId="{C388E7B2-C978-422A-A64C-49D2440D9916}" destId="{CB71C3B0-0859-42FE-9670-804F6EF844FA}" srcOrd="3" destOrd="0" parTransId="{750C71D9-B445-4097-BEE8-146377C3A9E9}" sibTransId="{EEC12C16-DD73-4869-AE1B-695DB9203DC5}"/>
    <dgm:cxn modelId="{0DB82D62-CD3B-45DF-AD99-1F7BC11C5BCA}" type="presOf" srcId="{979AE7C6-0618-41D0-A5F2-B3BD2044764D}" destId="{192A5E1C-4F94-4519-8793-38B01FD47CF5}" srcOrd="0" destOrd="0" presId="urn:microsoft.com/office/officeart/2005/8/layout/chevron1"/>
    <dgm:cxn modelId="{6170E93E-7452-42BF-A478-64789C9494DE}" type="presOf" srcId="{C388E7B2-C978-422A-A64C-49D2440D9916}" destId="{415A7E59-469D-4817-ACB6-5FA77DDBF8DB}" srcOrd="0" destOrd="0" presId="urn:microsoft.com/office/officeart/2005/8/layout/chevron1"/>
    <dgm:cxn modelId="{149E0C2A-072E-47F3-BECB-5CC3A8D130E2}" type="presParOf" srcId="{415A7E59-469D-4817-ACB6-5FA77DDBF8DB}" destId="{22B8B2CC-BB75-417B-94A2-D04D5858E30F}" srcOrd="0" destOrd="0" presId="urn:microsoft.com/office/officeart/2005/8/layout/chevron1"/>
    <dgm:cxn modelId="{C9C1830E-70D1-4379-BEBD-55BCF0AA2BE6}" type="presParOf" srcId="{415A7E59-469D-4817-ACB6-5FA77DDBF8DB}" destId="{47846AC3-3614-4DF9-AFD4-EFB8CA3C2B65}" srcOrd="1" destOrd="0" presId="urn:microsoft.com/office/officeart/2005/8/layout/chevron1"/>
    <dgm:cxn modelId="{8B7DA2A3-E502-4630-BF18-C89F2D2D7B98}" type="presParOf" srcId="{415A7E59-469D-4817-ACB6-5FA77DDBF8DB}" destId="{192A5E1C-4F94-4519-8793-38B01FD47CF5}" srcOrd="2" destOrd="0" presId="urn:microsoft.com/office/officeart/2005/8/layout/chevron1"/>
    <dgm:cxn modelId="{47AE1520-46D6-4671-86BA-CE67D468750E}" type="presParOf" srcId="{415A7E59-469D-4817-ACB6-5FA77DDBF8DB}" destId="{CBF44818-5A08-48FB-B2C8-AF86D69A8224}" srcOrd="3" destOrd="0" presId="urn:microsoft.com/office/officeart/2005/8/layout/chevron1"/>
    <dgm:cxn modelId="{47007B1B-5D3B-48CF-94DE-2EC2A036A2BB}" type="presParOf" srcId="{415A7E59-469D-4817-ACB6-5FA77DDBF8DB}" destId="{E62F9719-566A-43F6-904E-35005E56B190}" srcOrd="4" destOrd="0" presId="urn:microsoft.com/office/officeart/2005/8/layout/chevron1"/>
    <dgm:cxn modelId="{1DAD50A7-0A28-4E0D-90DF-EA89D7B46EA8}" type="presParOf" srcId="{415A7E59-469D-4817-ACB6-5FA77DDBF8DB}" destId="{D9799CFB-0991-4422-9E86-386BE2A5CDBB}" srcOrd="5" destOrd="0" presId="urn:microsoft.com/office/officeart/2005/8/layout/chevron1"/>
    <dgm:cxn modelId="{CBAE6A8D-2890-4C03-B119-213AB8856B22}" type="presParOf" srcId="{415A7E59-469D-4817-ACB6-5FA77DDBF8DB}" destId="{9EDA4F05-897D-47B4-8FC3-9FAB4742E159}" srcOrd="6" destOrd="0" presId="urn:microsoft.com/office/officeart/2005/8/layout/chevron1"/>
    <dgm:cxn modelId="{AB44A037-4A29-49E9-8BC0-7116D58B9BD0}" type="presParOf" srcId="{415A7E59-469D-4817-ACB6-5FA77DDBF8DB}" destId="{627C1726-3844-4ED3-ABB8-3CF13801489B}" srcOrd="7" destOrd="0" presId="urn:microsoft.com/office/officeart/2005/8/layout/chevron1"/>
    <dgm:cxn modelId="{5D3341CC-CA85-4F93-BA38-1090AA9FCC3E}" type="presParOf" srcId="{415A7E59-469D-4817-ACB6-5FA77DDBF8DB}" destId="{172AB7DF-0EE3-41CC-9F58-E1BDBC7544BE}" srcOrd="8" destOrd="0" presId="urn:microsoft.com/office/officeart/2005/8/layout/chevron1"/>
    <dgm:cxn modelId="{E40F473D-A68C-48EF-ABA9-E3C4EBB9757B}" type="presParOf" srcId="{415A7E59-469D-4817-ACB6-5FA77DDBF8DB}" destId="{8988019C-CD17-479E-A5A8-C777A70165B8}" srcOrd="9" destOrd="0" presId="urn:microsoft.com/office/officeart/2005/8/layout/chevron1"/>
    <dgm:cxn modelId="{D836E4F3-39A8-4DF2-869E-E7B2AD6A78B9}" type="presParOf" srcId="{415A7E59-469D-4817-ACB6-5FA77DDBF8DB}" destId="{44A02B42-EF9C-4BBB-823F-EF4DF84D4AC8}" srcOrd="1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88E7B2-C978-422A-A64C-49D2440D9916}" type="doc">
      <dgm:prSet loTypeId="urn:microsoft.com/office/officeart/2005/8/layout/chevron1" loCatId="process" qsTypeId="urn:microsoft.com/office/officeart/2005/8/quickstyle/simple1" qsCatId="simple" csTypeId="urn:microsoft.com/office/officeart/2005/8/colors/accent0_2" csCatId="mainScheme" phldr="1"/>
      <dgm:spPr/>
    </dgm:pt>
    <dgm:pt modelId="{979AE7C6-0618-41D0-A5F2-B3BD2044764D}">
      <dgm:prSet phldrT="[Text]"/>
      <dgm:spPr/>
      <dgm:t>
        <a:bodyPr/>
        <a:lstStyle/>
        <a:p>
          <a:r>
            <a:rPr lang="en-US" dirty="0"/>
            <a:t>Beginnings of Agile</a:t>
          </a:r>
        </a:p>
      </dgm:t>
    </dgm:pt>
    <dgm:pt modelId="{4DF185F1-DA8E-4D9F-8F89-97491B5FEE46}" type="parTrans" cxnId="{3DC99635-2F75-4B5F-8215-0B3A326A3975}">
      <dgm:prSet/>
      <dgm:spPr/>
      <dgm:t>
        <a:bodyPr/>
        <a:lstStyle/>
        <a:p>
          <a:endParaRPr lang="en-US"/>
        </a:p>
      </dgm:t>
    </dgm:pt>
    <dgm:pt modelId="{2B65BC2E-3429-4E7E-AC3C-CA49257362EB}" type="sibTrans" cxnId="{3DC99635-2F75-4B5F-8215-0B3A326A3975}">
      <dgm:prSet/>
      <dgm:spPr/>
      <dgm:t>
        <a:bodyPr/>
        <a:lstStyle/>
        <a:p>
          <a:endParaRPr lang="en-US"/>
        </a:p>
      </dgm:t>
    </dgm:pt>
    <dgm:pt modelId="{CB71C3B0-0859-42FE-9670-804F6EF844FA}">
      <dgm:prSet phldrT="[Text]"/>
      <dgm:spPr/>
      <dgm:t>
        <a:bodyPr/>
        <a:lstStyle/>
        <a:p>
          <a:r>
            <a:rPr lang="en-US" dirty="0"/>
            <a:t>Continuous Delivery</a:t>
          </a:r>
        </a:p>
      </dgm:t>
    </dgm:pt>
    <dgm:pt modelId="{750C71D9-B445-4097-BEE8-146377C3A9E9}" type="parTrans" cxnId="{F9634A39-7271-4EAC-9A7C-F8C8D809DB99}">
      <dgm:prSet/>
      <dgm:spPr/>
      <dgm:t>
        <a:bodyPr/>
        <a:lstStyle/>
        <a:p>
          <a:endParaRPr lang="en-US"/>
        </a:p>
      </dgm:t>
    </dgm:pt>
    <dgm:pt modelId="{EEC12C16-DD73-4869-AE1B-695DB9203DC5}" type="sibTrans" cxnId="{F9634A39-7271-4EAC-9A7C-F8C8D809DB99}">
      <dgm:prSet/>
      <dgm:spPr/>
      <dgm:t>
        <a:bodyPr/>
        <a:lstStyle/>
        <a:p>
          <a:endParaRPr lang="en-US"/>
        </a:p>
      </dgm:t>
    </dgm:pt>
    <dgm:pt modelId="{E3996339-0BF3-46E8-9884-3ECE347E39CC}">
      <dgm:prSet phldrT="[Text]"/>
      <dgm:spPr/>
      <dgm:t>
        <a:bodyPr/>
        <a:lstStyle/>
        <a:p>
          <a:r>
            <a:rPr lang="en-US" dirty="0"/>
            <a:t>Beginnings of Lean</a:t>
          </a:r>
        </a:p>
      </dgm:t>
    </dgm:pt>
    <dgm:pt modelId="{603F9A56-56EF-48D1-83B0-BBC7E74F1854}" type="parTrans" cxnId="{FF464C28-D638-4987-88E8-E6BD0D763461}">
      <dgm:prSet/>
      <dgm:spPr/>
      <dgm:t>
        <a:bodyPr/>
        <a:lstStyle/>
        <a:p>
          <a:endParaRPr lang="en-US"/>
        </a:p>
      </dgm:t>
    </dgm:pt>
    <dgm:pt modelId="{49B1947C-1F76-4DF9-8C74-25FCB322E08F}" type="sibTrans" cxnId="{FF464C28-D638-4987-88E8-E6BD0D763461}">
      <dgm:prSet/>
      <dgm:spPr/>
      <dgm:t>
        <a:bodyPr/>
        <a:lstStyle/>
        <a:p>
          <a:endParaRPr lang="en-US"/>
        </a:p>
      </dgm:t>
    </dgm:pt>
    <dgm:pt modelId="{0618E024-2DC0-43AF-A354-C73E99328A4B}">
      <dgm:prSet phldrT="[Text]"/>
      <dgm:spPr/>
      <dgm:t>
        <a:bodyPr/>
        <a:lstStyle/>
        <a:p>
          <a:r>
            <a:rPr lang="en-US" dirty="0"/>
            <a:t>Waterfall</a:t>
          </a:r>
        </a:p>
      </dgm:t>
    </dgm:pt>
    <dgm:pt modelId="{A176FE40-A057-4D35-AE77-581240158B47}" type="sibTrans" cxnId="{A5D97603-559F-4D77-AAF2-6B38C1B6A4D9}">
      <dgm:prSet/>
      <dgm:spPr/>
      <dgm:t>
        <a:bodyPr/>
        <a:lstStyle/>
        <a:p>
          <a:endParaRPr lang="en-US"/>
        </a:p>
      </dgm:t>
    </dgm:pt>
    <dgm:pt modelId="{67FE0D0A-B67C-444D-B26E-003816A2EC16}" type="parTrans" cxnId="{A5D97603-559F-4D77-AAF2-6B38C1B6A4D9}">
      <dgm:prSet/>
      <dgm:spPr/>
      <dgm:t>
        <a:bodyPr/>
        <a:lstStyle/>
        <a:p>
          <a:endParaRPr lang="en-US"/>
        </a:p>
      </dgm:t>
    </dgm:pt>
    <dgm:pt modelId="{3B9669BD-4C43-457F-950F-724C89E2C0F3}">
      <dgm:prSet phldrT="[Text]"/>
      <dgm:spPr/>
      <dgm:t>
        <a:bodyPr/>
        <a:lstStyle/>
        <a:p>
          <a:r>
            <a:rPr lang="en-US" dirty="0"/>
            <a:t>DevOps</a:t>
          </a:r>
        </a:p>
      </dgm:t>
    </dgm:pt>
    <dgm:pt modelId="{73876BD7-EAA7-4C52-94CC-4419F249E5C5}" type="parTrans" cxnId="{9F9846C3-257B-49B3-A43F-7272FE5704BD}">
      <dgm:prSet/>
      <dgm:spPr/>
      <dgm:t>
        <a:bodyPr/>
        <a:lstStyle/>
        <a:p>
          <a:endParaRPr lang="en-US"/>
        </a:p>
      </dgm:t>
    </dgm:pt>
    <dgm:pt modelId="{5E39C35F-CD2B-4097-B0D2-365BA03DFAD9}" type="sibTrans" cxnId="{9F9846C3-257B-49B3-A43F-7272FE5704BD}">
      <dgm:prSet/>
      <dgm:spPr/>
      <dgm:t>
        <a:bodyPr/>
        <a:lstStyle/>
        <a:p>
          <a:endParaRPr lang="en-US"/>
        </a:p>
      </dgm:t>
    </dgm:pt>
    <dgm:pt modelId="{8B937805-40D3-4293-AEA1-45A5A875CAAF}">
      <dgm:prSet phldrT="[Text]"/>
      <dgm:spPr/>
      <dgm:t>
        <a:bodyPr/>
        <a:lstStyle/>
        <a:p>
          <a:r>
            <a:rPr lang="en-US" dirty="0"/>
            <a:t>Federation</a:t>
          </a:r>
        </a:p>
      </dgm:t>
    </dgm:pt>
    <dgm:pt modelId="{4C7F7D52-2EFA-41E7-B7EF-654868CC9422}" type="parTrans" cxnId="{A2D8A8E7-C424-453C-A02D-462A7E0B8483}">
      <dgm:prSet/>
      <dgm:spPr/>
      <dgm:t>
        <a:bodyPr/>
        <a:lstStyle/>
        <a:p>
          <a:endParaRPr lang="en-US"/>
        </a:p>
      </dgm:t>
    </dgm:pt>
    <dgm:pt modelId="{C827DC45-4C1B-49FA-9FE6-9A588801F67A}" type="sibTrans" cxnId="{A2D8A8E7-C424-453C-A02D-462A7E0B8483}">
      <dgm:prSet/>
      <dgm:spPr/>
      <dgm:t>
        <a:bodyPr/>
        <a:lstStyle/>
        <a:p>
          <a:endParaRPr lang="en-US"/>
        </a:p>
      </dgm:t>
    </dgm:pt>
    <dgm:pt modelId="{415A7E59-469D-4817-ACB6-5FA77DDBF8DB}" type="pres">
      <dgm:prSet presAssocID="{C388E7B2-C978-422A-A64C-49D2440D9916}" presName="Name0" presStyleCnt="0">
        <dgm:presLayoutVars>
          <dgm:dir/>
          <dgm:animLvl val="lvl"/>
          <dgm:resizeHandles val="exact"/>
        </dgm:presLayoutVars>
      </dgm:prSet>
      <dgm:spPr/>
    </dgm:pt>
    <dgm:pt modelId="{22B8B2CC-BB75-417B-94A2-D04D5858E30F}" type="pres">
      <dgm:prSet presAssocID="{0618E024-2DC0-43AF-A354-C73E99328A4B}" presName="parTxOnly" presStyleLbl="node1" presStyleIdx="0" presStyleCnt="6">
        <dgm:presLayoutVars>
          <dgm:chMax val="0"/>
          <dgm:chPref val="0"/>
          <dgm:bulletEnabled val="1"/>
        </dgm:presLayoutVars>
      </dgm:prSet>
      <dgm:spPr/>
    </dgm:pt>
    <dgm:pt modelId="{47846AC3-3614-4DF9-AFD4-EFB8CA3C2B65}" type="pres">
      <dgm:prSet presAssocID="{A176FE40-A057-4D35-AE77-581240158B47}" presName="parTxOnlySpace" presStyleCnt="0"/>
      <dgm:spPr/>
    </dgm:pt>
    <dgm:pt modelId="{192A5E1C-4F94-4519-8793-38B01FD47CF5}" type="pres">
      <dgm:prSet presAssocID="{979AE7C6-0618-41D0-A5F2-B3BD2044764D}" presName="parTxOnly" presStyleLbl="node1" presStyleIdx="1" presStyleCnt="6">
        <dgm:presLayoutVars>
          <dgm:chMax val="0"/>
          <dgm:chPref val="0"/>
          <dgm:bulletEnabled val="1"/>
        </dgm:presLayoutVars>
      </dgm:prSet>
      <dgm:spPr/>
    </dgm:pt>
    <dgm:pt modelId="{CBF44818-5A08-48FB-B2C8-AF86D69A8224}" type="pres">
      <dgm:prSet presAssocID="{2B65BC2E-3429-4E7E-AC3C-CA49257362EB}" presName="parTxOnlySpace" presStyleCnt="0"/>
      <dgm:spPr/>
    </dgm:pt>
    <dgm:pt modelId="{F1ADD690-358D-4661-8D87-66462DF69DC0}" type="pres">
      <dgm:prSet presAssocID="{8B937805-40D3-4293-AEA1-45A5A875CAAF}" presName="parTxOnly" presStyleLbl="node1" presStyleIdx="2" presStyleCnt="6">
        <dgm:presLayoutVars>
          <dgm:chMax val="0"/>
          <dgm:chPref val="0"/>
          <dgm:bulletEnabled val="1"/>
        </dgm:presLayoutVars>
      </dgm:prSet>
      <dgm:spPr/>
    </dgm:pt>
    <dgm:pt modelId="{FF6F2634-8C3F-4347-81A8-358882FEE0E4}" type="pres">
      <dgm:prSet presAssocID="{C827DC45-4C1B-49FA-9FE6-9A588801F67A}" presName="parTxOnlySpace" presStyleCnt="0"/>
      <dgm:spPr/>
    </dgm:pt>
    <dgm:pt modelId="{9EDA4F05-897D-47B4-8FC3-9FAB4742E159}" type="pres">
      <dgm:prSet presAssocID="{CB71C3B0-0859-42FE-9670-804F6EF844FA}" presName="parTxOnly" presStyleLbl="node1" presStyleIdx="3" presStyleCnt="6">
        <dgm:presLayoutVars>
          <dgm:chMax val="0"/>
          <dgm:chPref val="0"/>
          <dgm:bulletEnabled val="1"/>
        </dgm:presLayoutVars>
      </dgm:prSet>
      <dgm:spPr/>
    </dgm:pt>
    <dgm:pt modelId="{627C1726-3844-4ED3-ABB8-3CF13801489B}" type="pres">
      <dgm:prSet presAssocID="{EEC12C16-DD73-4869-AE1B-695DB9203DC5}" presName="parTxOnlySpace" presStyleCnt="0"/>
      <dgm:spPr/>
    </dgm:pt>
    <dgm:pt modelId="{172AB7DF-0EE3-41CC-9F58-E1BDBC7544BE}" type="pres">
      <dgm:prSet presAssocID="{E3996339-0BF3-46E8-9884-3ECE347E39CC}" presName="parTxOnly" presStyleLbl="node1" presStyleIdx="4" presStyleCnt="6">
        <dgm:presLayoutVars>
          <dgm:chMax val="0"/>
          <dgm:chPref val="0"/>
          <dgm:bulletEnabled val="1"/>
        </dgm:presLayoutVars>
      </dgm:prSet>
      <dgm:spPr/>
    </dgm:pt>
    <dgm:pt modelId="{98F83B1A-69A8-474D-BEE6-196F46E5B1AB}" type="pres">
      <dgm:prSet presAssocID="{49B1947C-1F76-4DF9-8C74-25FCB322E08F}" presName="parTxOnlySpace" presStyleCnt="0"/>
      <dgm:spPr/>
    </dgm:pt>
    <dgm:pt modelId="{0A00D5F5-E0E8-46A6-9268-52DC6A08657A}" type="pres">
      <dgm:prSet presAssocID="{3B9669BD-4C43-457F-950F-724C89E2C0F3}" presName="parTxOnly" presStyleLbl="node1" presStyleIdx="5" presStyleCnt="6">
        <dgm:presLayoutVars>
          <dgm:chMax val="0"/>
          <dgm:chPref val="0"/>
          <dgm:bulletEnabled val="1"/>
        </dgm:presLayoutVars>
      </dgm:prSet>
      <dgm:spPr/>
    </dgm:pt>
  </dgm:ptLst>
  <dgm:cxnLst>
    <dgm:cxn modelId="{A5D97603-559F-4D77-AAF2-6B38C1B6A4D9}" srcId="{C388E7B2-C978-422A-A64C-49D2440D9916}" destId="{0618E024-2DC0-43AF-A354-C73E99328A4B}" srcOrd="0" destOrd="0" parTransId="{67FE0D0A-B67C-444D-B26E-003816A2EC16}" sibTransId="{A176FE40-A057-4D35-AE77-581240158B47}"/>
    <dgm:cxn modelId="{A0E18531-D206-4ECC-93CA-5FD19F858F53}" type="presOf" srcId="{E3996339-0BF3-46E8-9884-3ECE347E39CC}" destId="{172AB7DF-0EE3-41CC-9F58-E1BDBC7544BE}" srcOrd="0" destOrd="0" presId="urn:microsoft.com/office/officeart/2005/8/layout/chevron1"/>
    <dgm:cxn modelId="{20327558-2FA2-4991-9424-A13F5E7EFD1E}" type="presOf" srcId="{CB71C3B0-0859-42FE-9670-804F6EF844FA}" destId="{9EDA4F05-897D-47B4-8FC3-9FAB4742E159}" srcOrd="0" destOrd="0" presId="urn:microsoft.com/office/officeart/2005/8/layout/chevron1"/>
    <dgm:cxn modelId="{FF464C28-D638-4987-88E8-E6BD0D763461}" srcId="{C388E7B2-C978-422A-A64C-49D2440D9916}" destId="{E3996339-0BF3-46E8-9884-3ECE347E39CC}" srcOrd="4" destOrd="0" parTransId="{603F9A56-56EF-48D1-83B0-BBC7E74F1854}" sibTransId="{49B1947C-1F76-4DF9-8C74-25FCB322E08F}"/>
    <dgm:cxn modelId="{A2D8A8E7-C424-453C-A02D-462A7E0B8483}" srcId="{C388E7B2-C978-422A-A64C-49D2440D9916}" destId="{8B937805-40D3-4293-AEA1-45A5A875CAAF}" srcOrd="2" destOrd="0" parTransId="{4C7F7D52-2EFA-41E7-B7EF-654868CC9422}" sibTransId="{C827DC45-4C1B-49FA-9FE6-9A588801F67A}"/>
    <dgm:cxn modelId="{3DC99635-2F75-4B5F-8215-0B3A326A3975}" srcId="{C388E7B2-C978-422A-A64C-49D2440D9916}" destId="{979AE7C6-0618-41D0-A5F2-B3BD2044764D}" srcOrd="1" destOrd="0" parTransId="{4DF185F1-DA8E-4D9F-8F89-97491B5FEE46}" sibTransId="{2B65BC2E-3429-4E7E-AC3C-CA49257362EB}"/>
    <dgm:cxn modelId="{B9BCE130-0171-4DE5-B779-E9A7169FF4E8}" type="presOf" srcId="{0618E024-2DC0-43AF-A354-C73E99328A4B}" destId="{22B8B2CC-BB75-417B-94A2-D04D5858E30F}" srcOrd="0" destOrd="0" presId="urn:microsoft.com/office/officeart/2005/8/layout/chevron1"/>
    <dgm:cxn modelId="{F9634A39-7271-4EAC-9A7C-F8C8D809DB99}" srcId="{C388E7B2-C978-422A-A64C-49D2440D9916}" destId="{CB71C3B0-0859-42FE-9670-804F6EF844FA}" srcOrd="3" destOrd="0" parTransId="{750C71D9-B445-4097-BEE8-146377C3A9E9}" sibTransId="{EEC12C16-DD73-4869-AE1B-695DB9203DC5}"/>
    <dgm:cxn modelId="{9F9846C3-257B-49B3-A43F-7272FE5704BD}" srcId="{C388E7B2-C978-422A-A64C-49D2440D9916}" destId="{3B9669BD-4C43-457F-950F-724C89E2C0F3}" srcOrd="5" destOrd="0" parTransId="{73876BD7-EAA7-4C52-94CC-4419F249E5C5}" sibTransId="{5E39C35F-CD2B-4097-B0D2-365BA03DFAD9}"/>
    <dgm:cxn modelId="{C289B94D-F399-4239-A262-9801AEAC4F81}" type="presOf" srcId="{3B9669BD-4C43-457F-950F-724C89E2C0F3}" destId="{0A00D5F5-E0E8-46A6-9268-52DC6A08657A}" srcOrd="0" destOrd="0" presId="urn:microsoft.com/office/officeart/2005/8/layout/chevron1"/>
    <dgm:cxn modelId="{0DB82D62-CD3B-45DF-AD99-1F7BC11C5BCA}" type="presOf" srcId="{979AE7C6-0618-41D0-A5F2-B3BD2044764D}" destId="{192A5E1C-4F94-4519-8793-38B01FD47CF5}" srcOrd="0" destOrd="0" presId="urn:microsoft.com/office/officeart/2005/8/layout/chevron1"/>
    <dgm:cxn modelId="{B0414C88-9E7A-4674-8253-C33F31E9FC07}" type="presOf" srcId="{8B937805-40D3-4293-AEA1-45A5A875CAAF}" destId="{F1ADD690-358D-4661-8D87-66462DF69DC0}" srcOrd="0" destOrd="0" presId="urn:microsoft.com/office/officeart/2005/8/layout/chevron1"/>
    <dgm:cxn modelId="{6170E93E-7452-42BF-A478-64789C9494DE}" type="presOf" srcId="{C388E7B2-C978-422A-A64C-49D2440D9916}" destId="{415A7E59-469D-4817-ACB6-5FA77DDBF8DB}" srcOrd="0" destOrd="0" presId="urn:microsoft.com/office/officeart/2005/8/layout/chevron1"/>
    <dgm:cxn modelId="{149E0C2A-072E-47F3-BECB-5CC3A8D130E2}" type="presParOf" srcId="{415A7E59-469D-4817-ACB6-5FA77DDBF8DB}" destId="{22B8B2CC-BB75-417B-94A2-D04D5858E30F}" srcOrd="0" destOrd="0" presId="urn:microsoft.com/office/officeart/2005/8/layout/chevron1"/>
    <dgm:cxn modelId="{C9C1830E-70D1-4379-BEBD-55BCF0AA2BE6}" type="presParOf" srcId="{415A7E59-469D-4817-ACB6-5FA77DDBF8DB}" destId="{47846AC3-3614-4DF9-AFD4-EFB8CA3C2B65}" srcOrd="1" destOrd="0" presId="urn:microsoft.com/office/officeart/2005/8/layout/chevron1"/>
    <dgm:cxn modelId="{8B7DA2A3-E502-4630-BF18-C89F2D2D7B98}" type="presParOf" srcId="{415A7E59-469D-4817-ACB6-5FA77DDBF8DB}" destId="{192A5E1C-4F94-4519-8793-38B01FD47CF5}" srcOrd="2" destOrd="0" presId="urn:microsoft.com/office/officeart/2005/8/layout/chevron1"/>
    <dgm:cxn modelId="{47AE1520-46D6-4671-86BA-CE67D468750E}" type="presParOf" srcId="{415A7E59-469D-4817-ACB6-5FA77DDBF8DB}" destId="{CBF44818-5A08-48FB-B2C8-AF86D69A8224}" srcOrd="3" destOrd="0" presId="urn:microsoft.com/office/officeart/2005/8/layout/chevron1"/>
    <dgm:cxn modelId="{5FA5928F-1F55-44BC-9831-21C7DAD3F8C8}" type="presParOf" srcId="{415A7E59-469D-4817-ACB6-5FA77DDBF8DB}" destId="{F1ADD690-358D-4661-8D87-66462DF69DC0}" srcOrd="4" destOrd="0" presId="urn:microsoft.com/office/officeart/2005/8/layout/chevron1"/>
    <dgm:cxn modelId="{29AEF713-C4C0-4F9B-BB77-F5A8FB5F366D}" type="presParOf" srcId="{415A7E59-469D-4817-ACB6-5FA77DDBF8DB}" destId="{FF6F2634-8C3F-4347-81A8-358882FEE0E4}" srcOrd="5" destOrd="0" presId="urn:microsoft.com/office/officeart/2005/8/layout/chevron1"/>
    <dgm:cxn modelId="{CBAE6A8D-2890-4C03-B119-213AB8856B22}" type="presParOf" srcId="{415A7E59-469D-4817-ACB6-5FA77DDBF8DB}" destId="{9EDA4F05-897D-47B4-8FC3-9FAB4742E159}" srcOrd="6" destOrd="0" presId="urn:microsoft.com/office/officeart/2005/8/layout/chevron1"/>
    <dgm:cxn modelId="{AB44A037-4A29-49E9-8BC0-7116D58B9BD0}" type="presParOf" srcId="{415A7E59-469D-4817-ACB6-5FA77DDBF8DB}" destId="{627C1726-3844-4ED3-ABB8-3CF13801489B}" srcOrd="7" destOrd="0" presId="urn:microsoft.com/office/officeart/2005/8/layout/chevron1"/>
    <dgm:cxn modelId="{5D3341CC-CA85-4F93-BA38-1090AA9FCC3E}" type="presParOf" srcId="{415A7E59-469D-4817-ACB6-5FA77DDBF8DB}" destId="{172AB7DF-0EE3-41CC-9F58-E1BDBC7544BE}" srcOrd="8" destOrd="0" presId="urn:microsoft.com/office/officeart/2005/8/layout/chevron1"/>
    <dgm:cxn modelId="{8D39AF3B-56A1-4FE9-90BD-60AB94E4AEB9}" type="presParOf" srcId="{415A7E59-469D-4817-ACB6-5FA77DDBF8DB}" destId="{98F83B1A-69A8-474D-BEE6-196F46E5B1AB}" srcOrd="9" destOrd="0" presId="urn:microsoft.com/office/officeart/2005/8/layout/chevron1"/>
    <dgm:cxn modelId="{614FFFD7-FDAD-435B-A885-8F47B4B15C5E}" type="presParOf" srcId="{415A7E59-469D-4817-ACB6-5FA77DDBF8DB}" destId="{0A00D5F5-E0E8-46A6-9268-52DC6A08657A}" srcOrd="10" destOrd="0" presId="urn:microsoft.com/office/officeart/2005/8/layout/chevron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78A9A5-1B59-41DC-8967-7D835E693542}" type="doc">
      <dgm:prSet loTypeId="urn:microsoft.com/office/officeart/2005/8/layout/process1" loCatId="process" qsTypeId="urn:microsoft.com/office/officeart/2005/8/quickstyle/simple5" qsCatId="simple" csTypeId="urn:microsoft.com/office/officeart/2005/8/colors/accent1_2" csCatId="accent1" phldr="1"/>
      <dgm:spPr/>
    </dgm:pt>
    <dgm:pt modelId="{B2971EA5-AA17-4344-AF95-4716337F5BA3}">
      <dgm:prSet phldrT="[Text]" custT="1"/>
      <dgm:spPr/>
      <dgm:t>
        <a:bodyPr/>
        <a:lstStyle/>
        <a:p>
          <a:r>
            <a:rPr lang="en-GB" sz="1800" b="1" dirty="0"/>
            <a:t>Cloud </a:t>
          </a:r>
          <a:br>
            <a:rPr lang="en-GB" sz="1800" b="1" dirty="0"/>
          </a:br>
          <a:r>
            <a:rPr lang="en-GB" sz="1800" b="1" dirty="0"/>
            <a:t>Phase 1</a:t>
          </a:r>
          <a:endParaRPr lang="en-GB" sz="1800" dirty="0"/>
        </a:p>
      </dgm:t>
    </dgm:pt>
    <dgm:pt modelId="{FD218133-F8F5-4B55-9B64-434C180E4045}" type="parTrans" cxnId="{C1AEC0C0-56B8-4E9C-AC01-EF2899156591}">
      <dgm:prSet/>
      <dgm:spPr/>
      <dgm:t>
        <a:bodyPr/>
        <a:lstStyle/>
        <a:p>
          <a:endParaRPr lang="en-GB"/>
        </a:p>
      </dgm:t>
    </dgm:pt>
    <dgm:pt modelId="{8407F133-91B4-4074-8DFE-6A983B3D77F3}" type="sibTrans" cxnId="{C1AEC0C0-56B8-4E9C-AC01-EF2899156591}">
      <dgm:prSet/>
      <dgm:spPr/>
      <dgm:t>
        <a:bodyPr/>
        <a:lstStyle/>
        <a:p>
          <a:endParaRPr lang="en-GB"/>
        </a:p>
      </dgm:t>
    </dgm:pt>
    <dgm:pt modelId="{1B0F6992-4743-472C-9403-98C33E09162D}">
      <dgm:prSet phldrT="[Text]" custT="1"/>
      <dgm:spPr/>
      <dgm:t>
        <a:bodyPr/>
        <a:lstStyle/>
        <a:p>
          <a:r>
            <a:rPr lang="en-GB" sz="1800" b="1" dirty="0"/>
            <a:t>Cloud </a:t>
          </a:r>
          <a:br>
            <a:rPr lang="en-GB" sz="1800" b="1" dirty="0"/>
          </a:br>
          <a:r>
            <a:rPr lang="en-GB" sz="1800" b="1" dirty="0"/>
            <a:t>Phase 2</a:t>
          </a:r>
          <a:endParaRPr lang="en-GB" sz="1800" dirty="0"/>
        </a:p>
      </dgm:t>
    </dgm:pt>
    <dgm:pt modelId="{41101CEB-8EB7-4AFB-9EEB-A1D1ACB60DB4}" type="parTrans" cxnId="{560FDB95-AACA-4B56-8E6F-C182C9C145E4}">
      <dgm:prSet/>
      <dgm:spPr/>
      <dgm:t>
        <a:bodyPr/>
        <a:lstStyle/>
        <a:p>
          <a:endParaRPr lang="en-GB"/>
        </a:p>
      </dgm:t>
    </dgm:pt>
    <dgm:pt modelId="{769887C6-6C47-4ABA-8E86-2D9017D2C344}" type="sibTrans" cxnId="{560FDB95-AACA-4B56-8E6F-C182C9C145E4}">
      <dgm:prSet/>
      <dgm:spPr/>
      <dgm:t>
        <a:bodyPr/>
        <a:lstStyle/>
        <a:p>
          <a:endParaRPr lang="en-GB"/>
        </a:p>
      </dgm:t>
    </dgm:pt>
    <dgm:pt modelId="{D8444724-1B2C-4C2D-A1C8-5462073B6217}">
      <dgm:prSet phldrT="[Text]" custT="1"/>
      <dgm:spPr/>
      <dgm:t>
        <a:bodyPr/>
        <a:lstStyle/>
        <a:p>
          <a:r>
            <a:rPr lang="en-GB" sz="1800" b="1" dirty="0"/>
            <a:t>Cloud </a:t>
          </a:r>
          <a:br>
            <a:rPr lang="en-GB" sz="1800" b="1" dirty="0"/>
          </a:br>
          <a:r>
            <a:rPr lang="en-GB" sz="1800" b="1" dirty="0"/>
            <a:t>Phase 3</a:t>
          </a:r>
          <a:endParaRPr lang="en-GB" sz="1800" dirty="0"/>
        </a:p>
      </dgm:t>
    </dgm:pt>
    <dgm:pt modelId="{AD50898A-8E7D-440A-B706-F038BC85EC85}" type="parTrans" cxnId="{85BC7DFE-CD54-4C8D-8E3C-32D1D4943E81}">
      <dgm:prSet/>
      <dgm:spPr/>
      <dgm:t>
        <a:bodyPr/>
        <a:lstStyle/>
        <a:p>
          <a:endParaRPr lang="en-GB"/>
        </a:p>
      </dgm:t>
    </dgm:pt>
    <dgm:pt modelId="{466E6E15-5A2E-449A-B7DB-D072A8C811ED}" type="sibTrans" cxnId="{85BC7DFE-CD54-4C8D-8E3C-32D1D4943E81}">
      <dgm:prSet/>
      <dgm:spPr/>
      <dgm:t>
        <a:bodyPr/>
        <a:lstStyle/>
        <a:p>
          <a:endParaRPr lang="en-GB"/>
        </a:p>
      </dgm:t>
    </dgm:pt>
    <dgm:pt modelId="{7411B84F-84E1-41C5-8C9F-DA654F20FFEF}">
      <dgm:prSet phldrT="[Text]" custT="1"/>
      <dgm:spPr/>
      <dgm:t>
        <a:bodyPr/>
        <a:lstStyle/>
        <a:p>
          <a:r>
            <a:rPr lang="en-GB" sz="1800" b="1" dirty="0"/>
            <a:t>Cloud </a:t>
          </a:r>
          <a:br>
            <a:rPr lang="en-GB" sz="1800" b="1" dirty="0"/>
          </a:br>
          <a:r>
            <a:rPr lang="en-GB" sz="1800" b="1" dirty="0"/>
            <a:t>Phase 4</a:t>
          </a:r>
          <a:endParaRPr lang="en-GB" sz="1800" dirty="0"/>
        </a:p>
      </dgm:t>
    </dgm:pt>
    <dgm:pt modelId="{25288188-11BF-456D-BB9C-D6C860399C7D}" type="parTrans" cxnId="{3DD22604-2F76-4CB0-8073-9FEFCEC235B8}">
      <dgm:prSet/>
      <dgm:spPr/>
      <dgm:t>
        <a:bodyPr/>
        <a:lstStyle/>
        <a:p>
          <a:endParaRPr lang="en-GB"/>
        </a:p>
      </dgm:t>
    </dgm:pt>
    <dgm:pt modelId="{5614BB10-5FCA-436C-BFF6-63298764D222}" type="sibTrans" cxnId="{3DD22604-2F76-4CB0-8073-9FEFCEC235B8}">
      <dgm:prSet/>
      <dgm:spPr/>
      <dgm:t>
        <a:bodyPr/>
        <a:lstStyle/>
        <a:p>
          <a:endParaRPr lang="en-GB"/>
        </a:p>
      </dgm:t>
    </dgm:pt>
    <dgm:pt modelId="{A7D7759F-20D8-43E9-83E8-4318BA3B4892}">
      <dgm:prSet phldrT="[Text]" custT="1"/>
      <dgm:spPr/>
      <dgm:t>
        <a:bodyPr/>
        <a:lstStyle/>
        <a:p>
          <a:r>
            <a:rPr lang="en-GB" sz="1400" dirty="0"/>
            <a:t>Can we get higher levels of availability in the Cloud?</a:t>
          </a:r>
        </a:p>
      </dgm:t>
    </dgm:pt>
    <dgm:pt modelId="{2C0308AD-4CA5-48D8-949A-8C0919CDB022}" type="parTrans" cxnId="{B263F499-5A8E-4C0A-8C4B-CB5572D9323F}">
      <dgm:prSet/>
      <dgm:spPr/>
      <dgm:t>
        <a:bodyPr/>
        <a:lstStyle/>
        <a:p>
          <a:endParaRPr lang="en-GB"/>
        </a:p>
      </dgm:t>
    </dgm:pt>
    <dgm:pt modelId="{52CDD18B-28AB-4B86-98E5-5EF87ECA9F0E}" type="sibTrans" cxnId="{B263F499-5A8E-4C0A-8C4B-CB5572D9323F}">
      <dgm:prSet/>
      <dgm:spPr/>
      <dgm:t>
        <a:bodyPr/>
        <a:lstStyle/>
        <a:p>
          <a:endParaRPr lang="en-GB"/>
        </a:p>
      </dgm:t>
    </dgm:pt>
    <dgm:pt modelId="{8A8CE3E5-EB89-43F5-B3EE-846B2EF8E4AB}">
      <dgm:prSet custT="1"/>
      <dgm:spPr/>
      <dgm:t>
        <a:bodyPr/>
        <a:lstStyle/>
        <a:p>
          <a:r>
            <a:rPr lang="en-GB" sz="1400" dirty="0"/>
            <a:t>Which Cloud provider is the best fit for Hiscox?</a:t>
          </a:r>
        </a:p>
      </dgm:t>
    </dgm:pt>
    <dgm:pt modelId="{3AB939D9-F373-46AF-A3B6-F646A8C91335}" type="parTrans" cxnId="{DAF20617-33E0-4AB0-916B-FB551998A8C9}">
      <dgm:prSet/>
      <dgm:spPr/>
      <dgm:t>
        <a:bodyPr/>
        <a:lstStyle/>
        <a:p>
          <a:endParaRPr lang="en-GB"/>
        </a:p>
      </dgm:t>
    </dgm:pt>
    <dgm:pt modelId="{423970F3-0E14-43D6-8F8F-C3ED6E661DFC}" type="sibTrans" cxnId="{DAF20617-33E0-4AB0-916B-FB551998A8C9}">
      <dgm:prSet/>
      <dgm:spPr/>
      <dgm:t>
        <a:bodyPr/>
        <a:lstStyle/>
        <a:p>
          <a:endParaRPr lang="en-GB"/>
        </a:p>
      </dgm:t>
    </dgm:pt>
    <dgm:pt modelId="{5D4016D4-9085-435D-9C82-EC78E6623DB3}">
      <dgm:prSet custT="1"/>
      <dgm:spPr/>
      <dgm:t>
        <a:bodyPr/>
        <a:lstStyle/>
        <a:p>
          <a:r>
            <a:rPr lang="en-GB" sz="1400" dirty="0"/>
            <a:t>Introduction to Agile for the team</a:t>
          </a:r>
        </a:p>
      </dgm:t>
    </dgm:pt>
    <dgm:pt modelId="{AE2C7857-1988-4F20-9CD0-B3707BF67947}" type="parTrans" cxnId="{D14D34D9-3E22-4FEC-8AA9-E48EBE001070}">
      <dgm:prSet/>
      <dgm:spPr/>
      <dgm:t>
        <a:bodyPr/>
        <a:lstStyle/>
        <a:p>
          <a:endParaRPr lang="en-GB"/>
        </a:p>
      </dgm:t>
    </dgm:pt>
    <dgm:pt modelId="{18FEEC70-5735-4DBA-B08C-838AA3374A96}" type="sibTrans" cxnId="{D14D34D9-3E22-4FEC-8AA9-E48EBE001070}">
      <dgm:prSet/>
      <dgm:spPr/>
      <dgm:t>
        <a:bodyPr/>
        <a:lstStyle/>
        <a:p>
          <a:endParaRPr lang="en-GB"/>
        </a:p>
      </dgm:t>
    </dgm:pt>
    <dgm:pt modelId="{2FDA0935-E09C-4F56-A9D9-358A3A8EBCD0}">
      <dgm:prSet phldrT="[Text]" custT="1"/>
      <dgm:spPr/>
      <dgm:t>
        <a:bodyPr/>
        <a:lstStyle/>
        <a:p>
          <a:r>
            <a:rPr lang="en-GB" sz="1400" dirty="0"/>
            <a:t>Demonstrate how the concept of Infrastructure as Code (</a:t>
          </a:r>
          <a:r>
            <a:rPr lang="en-GB" sz="1400" dirty="0" err="1"/>
            <a:t>IaC</a:t>
          </a:r>
          <a:r>
            <a:rPr lang="en-GB" sz="1400" dirty="0"/>
            <a:t>) can be used to automate and standardise deployment of applications &amp; infrastructure</a:t>
          </a:r>
        </a:p>
      </dgm:t>
    </dgm:pt>
    <dgm:pt modelId="{821A5600-B92C-4FEA-9D95-694BE589108C}" type="parTrans" cxnId="{60594E61-D295-47E5-A475-F6E44E49F2EB}">
      <dgm:prSet/>
      <dgm:spPr/>
      <dgm:t>
        <a:bodyPr/>
        <a:lstStyle/>
        <a:p>
          <a:endParaRPr lang="en-GB"/>
        </a:p>
      </dgm:t>
    </dgm:pt>
    <dgm:pt modelId="{C130DE07-9DC1-4C04-A41B-5C2193328B97}" type="sibTrans" cxnId="{60594E61-D295-47E5-A475-F6E44E49F2EB}">
      <dgm:prSet/>
      <dgm:spPr/>
      <dgm:t>
        <a:bodyPr/>
        <a:lstStyle/>
        <a:p>
          <a:endParaRPr lang="en-GB"/>
        </a:p>
      </dgm:t>
    </dgm:pt>
    <dgm:pt modelId="{0EE42814-3662-4CEC-A491-5A4965A69BF4}">
      <dgm:prSet phldrT="[Text]" custT="1"/>
      <dgm:spPr/>
      <dgm:t>
        <a:bodyPr/>
        <a:lstStyle/>
        <a:p>
          <a:r>
            <a:rPr lang="en-GB" sz="1400" dirty="0"/>
            <a:t>Establish a base capability </a:t>
          </a:r>
        </a:p>
      </dgm:t>
    </dgm:pt>
    <dgm:pt modelId="{94F0BA79-F33C-4F58-B67F-8AF1CA90361A}" type="parTrans" cxnId="{B370A129-95F2-473F-BF9D-A2CA05FFB01B}">
      <dgm:prSet/>
      <dgm:spPr/>
      <dgm:t>
        <a:bodyPr/>
        <a:lstStyle/>
        <a:p>
          <a:endParaRPr lang="en-GB"/>
        </a:p>
      </dgm:t>
    </dgm:pt>
    <dgm:pt modelId="{59E0D97C-FAEC-4FC5-A7AB-6E0E1CBA4D36}" type="sibTrans" cxnId="{B370A129-95F2-473F-BF9D-A2CA05FFB01B}">
      <dgm:prSet/>
      <dgm:spPr/>
      <dgm:t>
        <a:bodyPr/>
        <a:lstStyle/>
        <a:p>
          <a:endParaRPr lang="en-GB"/>
        </a:p>
      </dgm:t>
    </dgm:pt>
    <dgm:pt modelId="{DA764B83-98B1-4C3A-970A-49DB16A21596}">
      <dgm:prSet custT="1"/>
      <dgm:spPr/>
      <dgm:t>
        <a:bodyPr/>
        <a:lstStyle/>
        <a:p>
          <a:r>
            <a:rPr lang="en-GB" sz="1400" dirty="0"/>
            <a:t>Migrate a subset of Hiscox applications to Azure to prove benefits can be realised</a:t>
          </a:r>
        </a:p>
      </dgm:t>
    </dgm:pt>
    <dgm:pt modelId="{521F924E-94ED-4302-8F06-8F9BF5CC89E7}" type="parTrans" cxnId="{BCE5E401-5E57-4321-B513-3A3F716B8F5E}">
      <dgm:prSet/>
      <dgm:spPr/>
      <dgm:t>
        <a:bodyPr/>
        <a:lstStyle/>
        <a:p>
          <a:endParaRPr lang="en-GB"/>
        </a:p>
      </dgm:t>
    </dgm:pt>
    <dgm:pt modelId="{A5B9007E-94C3-4237-A836-6F6C457940A8}" type="sibTrans" cxnId="{BCE5E401-5E57-4321-B513-3A3F716B8F5E}">
      <dgm:prSet/>
      <dgm:spPr/>
      <dgm:t>
        <a:bodyPr/>
        <a:lstStyle/>
        <a:p>
          <a:endParaRPr lang="en-GB"/>
        </a:p>
      </dgm:t>
    </dgm:pt>
    <dgm:pt modelId="{E93B3B4D-EFE1-4751-B128-8F31C4B7D61C}">
      <dgm:prSet custT="1"/>
      <dgm:spPr/>
      <dgm:t>
        <a:bodyPr/>
        <a:lstStyle/>
        <a:p>
          <a:r>
            <a:rPr lang="en-GB" sz="1400"/>
            <a:t>Scale our Cloud delivery capabilities</a:t>
          </a:r>
          <a:endParaRPr lang="en-GB" sz="1400" dirty="0"/>
        </a:p>
      </dgm:t>
    </dgm:pt>
    <dgm:pt modelId="{ABAADF5F-3C71-4ADA-B276-A7E460017FC7}" type="parTrans" cxnId="{42A5A638-D472-4373-98A3-7B88DEE92616}">
      <dgm:prSet/>
      <dgm:spPr/>
      <dgm:t>
        <a:bodyPr/>
        <a:lstStyle/>
        <a:p>
          <a:endParaRPr lang="en-GB"/>
        </a:p>
      </dgm:t>
    </dgm:pt>
    <dgm:pt modelId="{235DC33B-5776-4AA5-8BDB-FC34F17DC43A}" type="sibTrans" cxnId="{42A5A638-D472-4373-98A3-7B88DEE92616}">
      <dgm:prSet/>
      <dgm:spPr/>
      <dgm:t>
        <a:bodyPr/>
        <a:lstStyle/>
        <a:p>
          <a:endParaRPr lang="en-GB"/>
        </a:p>
      </dgm:t>
    </dgm:pt>
    <dgm:pt modelId="{737D829D-1D62-4F4D-9435-3365D734B014}">
      <dgm:prSet phldrT="[Text]" custT="1"/>
      <dgm:spPr/>
      <dgm:t>
        <a:bodyPr/>
        <a:lstStyle/>
        <a:p>
          <a:r>
            <a:rPr lang="en-GB" sz="1400"/>
            <a:t>Continue to build core platform</a:t>
          </a:r>
          <a:endParaRPr lang="en-GB" sz="1400" dirty="0"/>
        </a:p>
      </dgm:t>
    </dgm:pt>
    <dgm:pt modelId="{968F6BC0-1162-4154-99AC-4A5851887C06}" type="sibTrans" cxnId="{32778613-36CE-43AF-8AD0-66A501F17B1B}">
      <dgm:prSet/>
      <dgm:spPr/>
      <dgm:t>
        <a:bodyPr/>
        <a:lstStyle/>
        <a:p>
          <a:endParaRPr lang="en-GB"/>
        </a:p>
      </dgm:t>
    </dgm:pt>
    <dgm:pt modelId="{F9BE742E-F39E-4BB4-8E4F-71E939DDCEB9}" type="parTrans" cxnId="{32778613-36CE-43AF-8AD0-66A501F17B1B}">
      <dgm:prSet/>
      <dgm:spPr/>
      <dgm:t>
        <a:bodyPr/>
        <a:lstStyle/>
        <a:p>
          <a:endParaRPr lang="en-GB"/>
        </a:p>
      </dgm:t>
    </dgm:pt>
    <dgm:pt modelId="{B23F8787-2308-4C25-9F8B-79415CC74D84}" type="pres">
      <dgm:prSet presAssocID="{FC78A9A5-1B59-41DC-8967-7D835E693542}" presName="Name0" presStyleCnt="0">
        <dgm:presLayoutVars>
          <dgm:dir/>
          <dgm:resizeHandles val="exact"/>
        </dgm:presLayoutVars>
      </dgm:prSet>
      <dgm:spPr/>
    </dgm:pt>
    <dgm:pt modelId="{888907A6-5334-4B47-91E6-DA29D199FDA1}" type="pres">
      <dgm:prSet presAssocID="{B2971EA5-AA17-4344-AF95-4716337F5BA3}" presName="node" presStyleLbl="node1" presStyleIdx="0" presStyleCnt="4">
        <dgm:presLayoutVars>
          <dgm:bulletEnabled val="1"/>
        </dgm:presLayoutVars>
      </dgm:prSet>
      <dgm:spPr/>
    </dgm:pt>
    <dgm:pt modelId="{B049C698-BBAB-4399-9AE3-6EBA5B657D7B}" type="pres">
      <dgm:prSet presAssocID="{8407F133-91B4-4074-8DFE-6A983B3D77F3}" presName="sibTrans" presStyleLbl="sibTrans2D1" presStyleIdx="0" presStyleCnt="3"/>
      <dgm:spPr/>
    </dgm:pt>
    <dgm:pt modelId="{3B6D46A4-4C89-430C-AF43-71D5885ADDF8}" type="pres">
      <dgm:prSet presAssocID="{8407F133-91B4-4074-8DFE-6A983B3D77F3}" presName="connectorText" presStyleLbl="sibTrans2D1" presStyleIdx="0" presStyleCnt="3"/>
      <dgm:spPr/>
    </dgm:pt>
    <dgm:pt modelId="{E2C01A77-F3E6-4F5E-BB7E-6A98C6E98250}" type="pres">
      <dgm:prSet presAssocID="{1B0F6992-4743-472C-9403-98C33E09162D}" presName="node" presStyleLbl="node1" presStyleIdx="1" presStyleCnt="4">
        <dgm:presLayoutVars>
          <dgm:bulletEnabled val="1"/>
        </dgm:presLayoutVars>
      </dgm:prSet>
      <dgm:spPr/>
    </dgm:pt>
    <dgm:pt modelId="{189ABBDF-3EC2-4879-8746-4CCA43544BEE}" type="pres">
      <dgm:prSet presAssocID="{769887C6-6C47-4ABA-8E86-2D9017D2C344}" presName="sibTrans" presStyleLbl="sibTrans2D1" presStyleIdx="1" presStyleCnt="3"/>
      <dgm:spPr/>
    </dgm:pt>
    <dgm:pt modelId="{1AEF1E38-D676-43A6-B701-922591BC3613}" type="pres">
      <dgm:prSet presAssocID="{769887C6-6C47-4ABA-8E86-2D9017D2C344}" presName="connectorText" presStyleLbl="sibTrans2D1" presStyleIdx="1" presStyleCnt="3"/>
      <dgm:spPr/>
    </dgm:pt>
    <dgm:pt modelId="{6EE8584C-EF2F-44A3-8C96-2208C9F711AD}" type="pres">
      <dgm:prSet presAssocID="{D8444724-1B2C-4C2D-A1C8-5462073B6217}" presName="node" presStyleLbl="node1" presStyleIdx="2" presStyleCnt="4">
        <dgm:presLayoutVars>
          <dgm:bulletEnabled val="1"/>
        </dgm:presLayoutVars>
      </dgm:prSet>
      <dgm:spPr/>
    </dgm:pt>
    <dgm:pt modelId="{EE067FB8-E89E-465C-B453-96A770A8122B}" type="pres">
      <dgm:prSet presAssocID="{466E6E15-5A2E-449A-B7DB-D072A8C811ED}" presName="sibTrans" presStyleLbl="sibTrans2D1" presStyleIdx="2" presStyleCnt="3"/>
      <dgm:spPr/>
    </dgm:pt>
    <dgm:pt modelId="{ACBCC916-9E2F-4A0C-AC0A-0AC3D33FB447}" type="pres">
      <dgm:prSet presAssocID="{466E6E15-5A2E-449A-B7DB-D072A8C811ED}" presName="connectorText" presStyleLbl="sibTrans2D1" presStyleIdx="2" presStyleCnt="3"/>
      <dgm:spPr/>
    </dgm:pt>
    <dgm:pt modelId="{2D7731D5-2851-46DD-A102-6A494E074CB7}" type="pres">
      <dgm:prSet presAssocID="{7411B84F-84E1-41C5-8C9F-DA654F20FFEF}" presName="node" presStyleLbl="node1" presStyleIdx="3" presStyleCnt="4">
        <dgm:presLayoutVars>
          <dgm:bulletEnabled val="1"/>
        </dgm:presLayoutVars>
      </dgm:prSet>
      <dgm:spPr/>
    </dgm:pt>
  </dgm:ptLst>
  <dgm:cxnLst>
    <dgm:cxn modelId="{B0586D46-CAF4-4177-BE2D-37EA007B09D2}" type="presOf" srcId="{769887C6-6C47-4ABA-8E86-2D9017D2C344}" destId="{189ABBDF-3EC2-4879-8746-4CCA43544BEE}" srcOrd="0" destOrd="0" presId="urn:microsoft.com/office/officeart/2005/8/layout/process1"/>
    <dgm:cxn modelId="{ED106FF9-F445-4174-953A-FCE62B6CAF58}" type="presOf" srcId="{737D829D-1D62-4F4D-9435-3365D734B014}" destId="{2D7731D5-2851-46DD-A102-6A494E074CB7}" srcOrd="0" destOrd="1" presId="urn:microsoft.com/office/officeart/2005/8/layout/process1"/>
    <dgm:cxn modelId="{13E42254-D133-4D85-A2C6-F7F69826DA8F}" type="presOf" srcId="{B2971EA5-AA17-4344-AF95-4716337F5BA3}" destId="{888907A6-5334-4B47-91E6-DA29D199FDA1}" srcOrd="0" destOrd="0" presId="urn:microsoft.com/office/officeart/2005/8/layout/process1"/>
    <dgm:cxn modelId="{60594E61-D295-47E5-A475-F6E44E49F2EB}" srcId="{1B0F6992-4743-472C-9403-98C33E09162D}" destId="{2FDA0935-E09C-4F56-A9D9-358A3A8EBCD0}" srcOrd="0" destOrd="0" parTransId="{821A5600-B92C-4FEA-9D95-694BE589108C}" sibTransId="{C130DE07-9DC1-4C04-A41B-5C2193328B97}"/>
    <dgm:cxn modelId="{69521730-307F-43EB-9F5C-01B835FC62C9}" type="presOf" srcId="{D8444724-1B2C-4C2D-A1C8-5462073B6217}" destId="{6EE8584C-EF2F-44A3-8C96-2208C9F711AD}" srcOrd="0" destOrd="0" presId="urn:microsoft.com/office/officeart/2005/8/layout/process1"/>
    <dgm:cxn modelId="{69EC81F7-17AF-4147-ACD3-B4F33BC1C90C}" type="presOf" srcId="{769887C6-6C47-4ABA-8E86-2D9017D2C344}" destId="{1AEF1E38-D676-43A6-B701-922591BC3613}" srcOrd="1" destOrd="0" presId="urn:microsoft.com/office/officeart/2005/8/layout/process1"/>
    <dgm:cxn modelId="{DAF20617-33E0-4AB0-916B-FB551998A8C9}" srcId="{B2971EA5-AA17-4344-AF95-4716337F5BA3}" destId="{8A8CE3E5-EB89-43F5-B3EE-846B2EF8E4AB}" srcOrd="1" destOrd="0" parTransId="{3AB939D9-F373-46AF-A3B6-F646A8C91335}" sibTransId="{423970F3-0E14-43D6-8F8F-C3ED6E661DFC}"/>
    <dgm:cxn modelId="{B263F499-5A8E-4C0A-8C4B-CB5572D9323F}" srcId="{B2971EA5-AA17-4344-AF95-4716337F5BA3}" destId="{A7D7759F-20D8-43E9-83E8-4318BA3B4892}" srcOrd="0" destOrd="0" parTransId="{2C0308AD-4CA5-48D8-949A-8C0919CDB022}" sibTransId="{52CDD18B-28AB-4B86-98E5-5EF87ECA9F0E}"/>
    <dgm:cxn modelId="{0B44DBB5-634E-4E55-9E25-877AAA6FC788}" type="presOf" srcId="{8407F133-91B4-4074-8DFE-6A983B3D77F3}" destId="{3B6D46A4-4C89-430C-AF43-71D5885ADDF8}" srcOrd="1" destOrd="0" presId="urn:microsoft.com/office/officeart/2005/8/layout/process1"/>
    <dgm:cxn modelId="{6A40BBA2-6147-4CAA-B3D1-06A1F7E08758}" type="presOf" srcId="{7411B84F-84E1-41C5-8C9F-DA654F20FFEF}" destId="{2D7731D5-2851-46DD-A102-6A494E074CB7}" srcOrd="0" destOrd="0" presId="urn:microsoft.com/office/officeart/2005/8/layout/process1"/>
    <dgm:cxn modelId="{C6B8EBD8-DBF4-46E0-9B0D-E58CE109E1AB}" type="presOf" srcId="{8407F133-91B4-4074-8DFE-6A983B3D77F3}" destId="{B049C698-BBAB-4399-9AE3-6EBA5B657D7B}" srcOrd="0" destOrd="0" presId="urn:microsoft.com/office/officeart/2005/8/layout/process1"/>
    <dgm:cxn modelId="{A98FEE45-8626-44B3-B1B8-69D0EBC3026A}" type="presOf" srcId="{8A8CE3E5-EB89-43F5-B3EE-846B2EF8E4AB}" destId="{888907A6-5334-4B47-91E6-DA29D199FDA1}" srcOrd="0" destOrd="2" presId="urn:microsoft.com/office/officeart/2005/8/layout/process1"/>
    <dgm:cxn modelId="{957BB32C-2D8D-4B15-A317-41C669BF9FD2}" type="presOf" srcId="{2FDA0935-E09C-4F56-A9D9-358A3A8EBCD0}" destId="{E2C01A77-F3E6-4F5E-BB7E-6A98C6E98250}" srcOrd="0" destOrd="1" presId="urn:microsoft.com/office/officeart/2005/8/layout/process1"/>
    <dgm:cxn modelId="{1F3FDDF4-4AD2-4612-B55F-D66CB0FF3667}" type="presOf" srcId="{0EE42814-3662-4CEC-A491-5A4965A69BF4}" destId="{6EE8584C-EF2F-44A3-8C96-2208C9F711AD}" srcOrd="0" destOrd="1" presId="urn:microsoft.com/office/officeart/2005/8/layout/process1"/>
    <dgm:cxn modelId="{7F56FFAC-94D7-4926-85F6-DBD204747337}" type="presOf" srcId="{466E6E15-5A2E-449A-B7DB-D072A8C811ED}" destId="{EE067FB8-E89E-465C-B453-96A770A8122B}" srcOrd="0" destOrd="0" presId="urn:microsoft.com/office/officeart/2005/8/layout/process1"/>
    <dgm:cxn modelId="{3DD22604-2F76-4CB0-8073-9FEFCEC235B8}" srcId="{FC78A9A5-1B59-41DC-8967-7D835E693542}" destId="{7411B84F-84E1-41C5-8C9F-DA654F20FFEF}" srcOrd="3" destOrd="0" parTransId="{25288188-11BF-456D-BB9C-D6C860399C7D}" sibTransId="{5614BB10-5FCA-436C-BFF6-63298764D222}"/>
    <dgm:cxn modelId="{030837D3-0723-4D8B-84C6-FD2FE4CB43BD}" type="presOf" srcId="{FC78A9A5-1B59-41DC-8967-7D835E693542}" destId="{B23F8787-2308-4C25-9F8B-79415CC74D84}" srcOrd="0" destOrd="0" presId="urn:microsoft.com/office/officeart/2005/8/layout/process1"/>
    <dgm:cxn modelId="{661449AE-7E0E-4772-B426-0F5AC1F2E2B1}" type="presOf" srcId="{DA764B83-98B1-4C3A-970A-49DB16A21596}" destId="{6EE8584C-EF2F-44A3-8C96-2208C9F711AD}" srcOrd="0" destOrd="2" presId="urn:microsoft.com/office/officeart/2005/8/layout/process1"/>
    <dgm:cxn modelId="{B370A129-95F2-473F-BF9D-A2CA05FFB01B}" srcId="{D8444724-1B2C-4C2D-A1C8-5462073B6217}" destId="{0EE42814-3662-4CEC-A491-5A4965A69BF4}" srcOrd="0" destOrd="0" parTransId="{94F0BA79-F33C-4F58-B67F-8AF1CA90361A}" sibTransId="{59E0D97C-FAEC-4FC5-A7AB-6E0E1CBA4D36}"/>
    <dgm:cxn modelId="{462340BA-46FF-4986-B2F8-F869A2BE1C0E}" type="presOf" srcId="{466E6E15-5A2E-449A-B7DB-D072A8C811ED}" destId="{ACBCC916-9E2F-4A0C-AC0A-0AC3D33FB447}" srcOrd="1" destOrd="0" presId="urn:microsoft.com/office/officeart/2005/8/layout/process1"/>
    <dgm:cxn modelId="{42A5A638-D472-4373-98A3-7B88DEE92616}" srcId="{7411B84F-84E1-41C5-8C9F-DA654F20FFEF}" destId="{E93B3B4D-EFE1-4751-B128-8F31C4B7D61C}" srcOrd="1" destOrd="0" parTransId="{ABAADF5F-3C71-4ADA-B276-A7E460017FC7}" sibTransId="{235DC33B-5776-4AA5-8BDB-FC34F17DC43A}"/>
    <dgm:cxn modelId="{007734AC-1623-47F4-BCB9-C40D0ED3B452}" type="presOf" srcId="{A7D7759F-20D8-43E9-83E8-4318BA3B4892}" destId="{888907A6-5334-4B47-91E6-DA29D199FDA1}" srcOrd="0" destOrd="1" presId="urn:microsoft.com/office/officeart/2005/8/layout/process1"/>
    <dgm:cxn modelId="{560FDB95-AACA-4B56-8E6F-C182C9C145E4}" srcId="{FC78A9A5-1B59-41DC-8967-7D835E693542}" destId="{1B0F6992-4743-472C-9403-98C33E09162D}" srcOrd="1" destOrd="0" parTransId="{41101CEB-8EB7-4AFB-9EEB-A1D1ACB60DB4}" sibTransId="{769887C6-6C47-4ABA-8E86-2D9017D2C344}"/>
    <dgm:cxn modelId="{BCE5E401-5E57-4321-B513-3A3F716B8F5E}" srcId="{D8444724-1B2C-4C2D-A1C8-5462073B6217}" destId="{DA764B83-98B1-4C3A-970A-49DB16A21596}" srcOrd="1" destOrd="0" parTransId="{521F924E-94ED-4302-8F06-8F9BF5CC89E7}" sibTransId="{A5B9007E-94C3-4237-A836-6F6C457940A8}"/>
    <dgm:cxn modelId="{C1AEC0C0-56B8-4E9C-AC01-EF2899156591}" srcId="{FC78A9A5-1B59-41DC-8967-7D835E693542}" destId="{B2971EA5-AA17-4344-AF95-4716337F5BA3}" srcOrd="0" destOrd="0" parTransId="{FD218133-F8F5-4B55-9B64-434C180E4045}" sibTransId="{8407F133-91B4-4074-8DFE-6A983B3D77F3}"/>
    <dgm:cxn modelId="{85BC7DFE-CD54-4C8D-8E3C-32D1D4943E81}" srcId="{FC78A9A5-1B59-41DC-8967-7D835E693542}" destId="{D8444724-1B2C-4C2D-A1C8-5462073B6217}" srcOrd="2" destOrd="0" parTransId="{AD50898A-8E7D-440A-B706-F038BC85EC85}" sibTransId="{466E6E15-5A2E-449A-B7DB-D072A8C811ED}"/>
    <dgm:cxn modelId="{D14D34D9-3E22-4FEC-8AA9-E48EBE001070}" srcId="{B2971EA5-AA17-4344-AF95-4716337F5BA3}" destId="{5D4016D4-9085-435D-9C82-EC78E6623DB3}" srcOrd="2" destOrd="0" parTransId="{AE2C7857-1988-4F20-9CD0-B3707BF67947}" sibTransId="{18FEEC70-5735-4DBA-B08C-838AA3374A96}"/>
    <dgm:cxn modelId="{032E4EFA-F0F4-4BE0-A7CF-8CE8EC8C0F3B}" type="presOf" srcId="{1B0F6992-4743-472C-9403-98C33E09162D}" destId="{E2C01A77-F3E6-4F5E-BB7E-6A98C6E98250}" srcOrd="0" destOrd="0" presId="urn:microsoft.com/office/officeart/2005/8/layout/process1"/>
    <dgm:cxn modelId="{39660EF6-D376-4649-B491-AB79C8E86148}" type="presOf" srcId="{5D4016D4-9085-435D-9C82-EC78E6623DB3}" destId="{888907A6-5334-4B47-91E6-DA29D199FDA1}" srcOrd="0" destOrd="3" presId="urn:microsoft.com/office/officeart/2005/8/layout/process1"/>
    <dgm:cxn modelId="{5B2C3913-EC06-46C6-8293-B00451896626}" type="presOf" srcId="{E93B3B4D-EFE1-4751-B128-8F31C4B7D61C}" destId="{2D7731D5-2851-46DD-A102-6A494E074CB7}" srcOrd="0" destOrd="2" presId="urn:microsoft.com/office/officeart/2005/8/layout/process1"/>
    <dgm:cxn modelId="{32778613-36CE-43AF-8AD0-66A501F17B1B}" srcId="{7411B84F-84E1-41C5-8C9F-DA654F20FFEF}" destId="{737D829D-1D62-4F4D-9435-3365D734B014}" srcOrd="0" destOrd="0" parTransId="{F9BE742E-F39E-4BB4-8E4F-71E939DDCEB9}" sibTransId="{968F6BC0-1162-4154-99AC-4A5851887C06}"/>
    <dgm:cxn modelId="{B8C2EBF7-F61F-4784-825B-76492DDF2556}" type="presParOf" srcId="{B23F8787-2308-4C25-9F8B-79415CC74D84}" destId="{888907A6-5334-4B47-91E6-DA29D199FDA1}" srcOrd="0" destOrd="0" presId="urn:microsoft.com/office/officeart/2005/8/layout/process1"/>
    <dgm:cxn modelId="{74CA55E5-E078-44C4-8F3C-24EABD69D11F}" type="presParOf" srcId="{B23F8787-2308-4C25-9F8B-79415CC74D84}" destId="{B049C698-BBAB-4399-9AE3-6EBA5B657D7B}" srcOrd="1" destOrd="0" presId="urn:microsoft.com/office/officeart/2005/8/layout/process1"/>
    <dgm:cxn modelId="{326D84F8-2B4E-412B-9246-1928FCE9C743}" type="presParOf" srcId="{B049C698-BBAB-4399-9AE3-6EBA5B657D7B}" destId="{3B6D46A4-4C89-430C-AF43-71D5885ADDF8}" srcOrd="0" destOrd="0" presId="urn:microsoft.com/office/officeart/2005/8/layout/process1"/>
    <dgm:cxn modelId="{04941776-EEF3-4389-A02B-BCD05BE8CFF9}" type="presParOf" srcId="{B23F8787-2308-4C25-9F8B-79415CC74D84}" destId="{E2C01A77-F3E6-4F5E-BB7E-6A98C6E98250}" srcOrd="2" destOrd="0" presId="urn:microsoft.com/office/officeart/2005/8/layout/process1"/>
    <dgm:cxn modelId="{A269DF07-42DC-4D56-A759-C41F1E7F1062}" type="presParOf" srcId="{B23F8787-2308-4C25-9F8B-79415CC74D84}" destId="{189ABBDF-3EC2-4879-8746-4CCA43544BEE}" srcOrd="3" destOrd="0" presId="urn:microsoft.com/office/officeart/2005/8/layout/process1"/>
    <dgm:cxn modelId="{B1D2F8D4-B1D6-4E8C-B0F1-128DD5968634}" type="presParOf" srcId="{189ABBDF-3EC2-4879-8746-4CCA43544BEE}" destId="{1AEF1E38-D676-43A6-B701-922591BC3613}" srcOrd="0" destOrd="0" presId="urn:microsoft.com/office/officeart/2005/8/layout/process1"/>
    <dgm:cxn modelId="{9378707A-1DF5-4C20-AC80-F9A470B23F02}" type="presParOf" srcId="{B23F8787-2308-4C25-9F8B-79415CC74D84}" destId="{6EE8584C-EF2F-44A3-8C96-2208C9F711AD}" srcOrd="4" destOrd="0" presId="urn:microsoft.com/office/officeart/2005/8/layout/process1"/>
    <dgm:cxn modelId="{F6C315A4-0942-4111-887D-5316D41C8114}" type="presParOf" srcId="{B23F8787-2308-4C25-9F8B-79415CC74D84}" destId="{EE067FB8-E89E-465C-B453-96A770A8122B}" srcOrd="5" destOrd="0" presId="urn:microsoft.com/office/officeart/2005/8/layout/process1"/>
    <dgm:cxn modelId="{BA27D96E-F9A8-4281-99DD-19B06FF61BC3}" type="presParOf" srcId="{EE067FB8-E89E-465C-B453-96A770A8122B}" destId="{ACBCC916-9E2F-4A0C-AC0A-0AC3D33FB447}" srcOrd="0" destOrd="0" presId="urn:microsoft.com/office/officeart/2005/8/layout/process1"/>
    <dgm:cxn modelId="{ECE0321A-BEC6-4365-97E1-866635BBF1CB}" type="presParOf" srcId="{B23F8787-2308-4C25-9F8B-79415CC74D84}" destId="{2D7731D5-2851-46DD-A102-6A494E074CB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B90B58-25F8-45FC-B541-38F40A821FA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GB"/>
        </a:p>
      </dgm:t>
    </dgm:pt>
    <dgm:pt modelId="{8E9F3E23-1D17-4B6D-859D-C06AD5597251}">
      <dgm:prSet phldrT="[Text]"/>
      <dgm:spPr/>
      <dgm:t>
        <a:bodyPr/>
        <a:lstStyle/>
        <a:p>
          <a:r>
            <a:rPr lang="en-GB" dirty="0"/>
            <a:t>Cloud Benefit</a:t>
          </a:r>
        </a:p>
      </dgm:t>
    </dgm:pt>
    <dgm:pt modelId="{A703A300-DDFF-4A6F-A7EF-FE23B09B1F2D}" type="parTrans" cxnId="{7D28C7AC-197E-4DAD-B333-BC1DB766CA94}">
      <dgm:prSet/>
      <dgm:spPr/>
      <dgm:t>
        <a:bodyPr/>
        <a:lstStyle/>
        <a:p>
          <a:endParaRPr lang="en-GB"/>
        </a:p>
      </dgm:t>
    </dgm:pt>
    <dgm:pt modelId="{A23A57CE-5C0B-402F-8BB7-88AA5FA9A842}" type="sibTrans" cxnId="{7D28C7AC-197E-4DAD-B333-BC1DB766CA94}">
      <dgm:prSet/>
      <dgm:spPr/>
      <dgm:t>
        <a:bodyPr/>
        <a:lstStyle/>
        <a:p>
          <a:endParaRPr lang="en-GB"/>
        </a:p>
      </dgm:t>
    </dgm:pt>
    <dgm:pt modelId="{DD48E9BB-36F5-46AF-8297-73092E13B0A8}">
      <dgm:prSet phldrT="[Text]"/>
      <dgm:spPr/>
      <dgm:t>
        <a:bodyPr/>
        <a:lstStyle/>
        <a:p>
          <a:r>
            <a:rPr lang="en-GB" dirty="0"/>
            <a:t>We have undertaken a cloud readiness assessment of our top 15 apps to evaluate how simple and what benefit could be gained by moving them to the could</a:t>
          </a:r>
        </a:p>
      </dgm:t>
    </dgm:pt>
    <dgm:pt modelId="{AA0455EA-47D0-486E-A4DA-73389EB2DA84}" type="parTrans" cxnId="{95997806-4A5A-49B4-A910-AFD99827BE99}">
      <dgm:prSet/>
      <dgm:spPr/>
      <dgm:t>
        <a:bodyPr/>
        <a:lstStyle/>
        <a:p>
          <a:endParaRPr lang="en-GB"/>
        </a:p>
      </dgm:t>
    </dgm:pt>
    <dgm:pt modelId="{8B34FA82-AE42-4F1A-8A7D-7702DD591F5B}" type="sibTrans" cxnId="{95997806-4A5A-49B4-A910-AFD99827BE99}">
      <dgm:prSet/>
      <dgm:spPr/>
      <dgm:t>
        <a:bodyPr/>
        <a:lstStyle/>
        <a:p>
          <a:endParaRPr lang="en-GB"/>
        </a:p>
      </dgm:t>
    </dgm:pt>
    <dgm:pt modelId="{1EDD4BBC-B201-44D4-8BDD-9B085E2D93F3}">
      <dgm:prSet phldrT="[Text]"/>
      <dgm:spPr/>
      <dgm:t>
        <a:bodyPr/>
        <a:lstStyle/>
        <a:p>
          <a:r>
            <a:rPr lang="en-GB" dirty="0"/>
            <a:t>Opportunistic Refresh</a:t>
          </a:r>
        </a:p>
      </dgm:t>
    </dgm:pt>
    <dgm:pt modelId="{315E34F7-8308-4504-AEF0-2D4463C32B1B}" type="parTrans" cxnId="{C601CA7A-E985-4869-A82F-08C973453D66}">
      <dgm:prSet/>
      <dgm:spPr/>
      <dgm:t>
        <a:bodyPr/>
        <a:lstStyle/>
        <a:p>
          <a:endParaRPr lang="en-GB"/>
        </a:p>
      </dgm:t>
    </dgm:pt>
    <dgm:pt modelId="{9869BDF5-5087-484A-A2D2-57B89BA4E59A}" type="sibTrans" cxnId="{C601CA7A-E985-4869-A82F-08C973453D66}">
      <dgm:prSet/>
      <dgm:spPr/>
      <dgm:t>
        <a:bodyPr/>
        <a:lstStyle/>
        <a:p>
          <a:endParaRPr lang="en-GB"/>
        </a:p>
      </dgm:t>
    </dgm:pt>
    <dgm:pt modelId="{FCFA386D-2F46-4BF0-968C-CA4E61A60A9F}">
      <dgm:prSet phldrT="[Text]"/>
      <dgm:spPr/>
      <dgm:t>
        <a:bodyPr/>
        <a:lstStyle/>
        <a:p>
          <a:r>
            <a:rPr lang="en-GB" dirty="0"/>
            <a:t>Applications that are due a hardware or OS upgrade</a:t>
          </a:r>
        </a:p>
      </dgm:t>
    </dgm:pt>
    <dgm:pt modelId="{5F6088B6-CAF6-455C-87D5-68F806167661}" type="parTrans" cxnId="{1B47A0FF-5680-467D-B46E-24468EB418FD}">
      <dgm:prSet/>
      <dgm:spPr/>
      <dgm:t>
        <a:bodyPr/>
        <a:lstStyle/>
        <a:p>
          <a:endParaRPr lang="en-GB"/>
        </a:p>
      </dgm:t>
    </dgm:pt>
    <dgm:pt modelId="{188C702E-757B-4EF8-B5DB-32B04A58766F}" type="sibTrans" cxnId="{1B47A0FF-5680-467D-B46E-24468EB418FD}">
      <dgm:prSet/>
      <dgm:spPr/>
      <dgm:t>
        <a:bodyPr/>
        <a:lstStyle/>
        <a:p>
          <a:endParaRPr lang="en-GB"/>
        </a:p>
      </dgm:t>
    </dgm:pt>
    <dgm:pt modelId="{9F5BF362-6E02-4E78-B95B-D4026BB63EE5}">
      <dgm:prSet phldrT="[Text]"/>
      <dgm:spPr/>
      <dgm:t>
        <a:bodyPr/>
        <a:lstStyle/>
        <a:p>
          <a:r>
            <a:rPr lang="en-GB" dirty="0"/>
            <a:t>New Apps – Direct to cloud</a:t>
          </a:r>
        </a:p>
      </dgm:t>
    </dgm:pt>
    <dgm:pt modelId="{D81ECB69-4AEF-48EC-B1EC-14C1C39B219C}" type="parTrans" cxnId="{749A628B-7CA6-4334-A4DC-640B698E5F9E}">
      <dgm:prSet/>
      <dgm:spPr/>
      <dgm:t>
        <a:bodyPr/>
        <a:lstStyle/>
        <a:p>
          <a:endParaRPr lang="en-GB"/>
        </a:p>
      </dgm:t>
    </dgm:pt>
    <dgm:pt modelId="{5A2322B5-7B85-4E55-99F9-7B2BE0F1123F}" type="sibTrans" cxnId="{749A628B-7CA6-4334-A4DC-640B698E5F9E}">
      <dgm:prSet/>
      <dgm:spPr/>
      <dgm:t>
        <a:bodyPr/>
        <a:lstStyle/>
        <a:p>
          <a:endParaRPr lang="en-GB"/>
        </a:p>
      </dgm:t>
    </dgm:pt>
    <dgm:pt modelId="{3C52E2F0-771F-48B1-81BC-5E751351A42A}">
      <dgm:prSet phldrT="[Text]"/>
      <dgm:spPr/>
      <dgm:t>
        <a:bodyPr/>
        <a:lstStyle/>
        <a:p>
          <a:r>
            <a:rPr lang="en-GB" dirty="0"/>
            <a:t>New apps directly onto the cloud platform</a:t>
          </a:r>
        </a:p>
      </dgm:t>
    </dgm:pt>
    <dgm:pt modelId="{2A5032F4-0E48-4763-ABBC-51242EBC5A4F}" type="parTrans" cxnId="{35369519-5FD9-4D7C-8F5A-76532EB02843}">
      <dgm:prSet/>
      <dgm:spPr/>
      <dgm:t>
        <a:bodyPr/>
        <a:lstStyle/>
        <a:p>
          <a:endParaRPr lang="en-GB"/>
        </a:p>
      </dgm:t>
    </dgm:pt>
    <dgm:pt modelId="{4415D7A8-7368-4B6D-B577-69AF7232A8B8}" type="sibTrans" cxnId="{35369519-5FD9-4D7C-8F5A-76532EB02843}">
      <dgm:prSet/>
      <dgm:spPr/>
      <dgm:t>
        <a:bodyPr/>
        <a:lstStyle/>
        <a:p>
          <a:endParaRPr lang="en-GB"/>
        </a:p>
      </dgm:t>
    </dgm:pt>
    <dgm:pt modelId="{462E3972-CCDD-427D-87E6-8C5B2938934F}" type="pres">
      <dgm:prSet presAssocID="{26B90B58-25F8-45FC-B541-38F40A821FAE}" presName="Name0" presStyleCnt="0">
        <dgm:presLayoutVars>
          <dgm:chPref val="3"/>
          <dgm:dir/>
          <dgm:animLvl val="lvl"/>
          <dgm:resizeHandles/>
        </dgm:presLayoutVars>
      </dgm:prSet>
      <dgm:spPr/>
    </dgm:pt>
    <dgm:pt modelId="{80897C5B-27B3-4766-8B2D-B1A7645A5F12}" type="pres">
      <dgm:prSet presAssocID="{8E9F3E23-1D17-4B6D-859D-C06AD5597251}" presName="horFlow" presStyleCnt="0"/>
      <dgm:spPr/>
    </dgm:pt>
    <dgm:pt modelId="{A59C273A-F8CB-41AD-954E-95954C14DE18}" type="pres">
      <dgm:prSet presAssocID="{8E9F3E23-1D17-4B6D-859D-C06AD5597251}" presName="bigChev" presStyleLbl="node1" presStyleIdx="0" presStyleCnt="3"/>
      <dgm:spPr/>
    </dgm:pt>
    <dgm:pt modelId="{73FB1238-3A26-4709-BC47-8F2AC7E6BF83}" type="pres">
      <dgm:prSet presAssocID="{AA0455EA-47D0-486E-A4DA-73389EB2DA84}" presName="parTrans" presStyleCnt="0"/>
      <dgm:spPr/>
    </dgm:pt>
    <dgm:pt modelId="{8F6F4B41-28E3-49DE-BA20-6DBEEE5DB6A6}" type="pres">
      <dgm:prSet presAssocID="{DD48E9BB-36F5-46AF-8297-73092E13B0A8}" presName="node" presStyleLbl="alignAccFollowNode1" presStyleIdx="0" presStyleCnt="3" custScaleX="157973">
        <dgm:presLayoutVars>
          <dgm:bulletEnabled val="1"/>
        </dgm:presLayoutVars>
      </dgm:prSet>
      <dgm:spPr/>
    </dgm:pt>
    <dgm:pt modelId="{89BB301E-2087-4283-85FE-7ED227B04FE0}" type="pres">
      <dgm:prSet presAssocID="{8E9F3E23-1D17-4B6D-859D-C06AD5597251}" presName="vSp" presStyleCnt="0"/>
      <dgm:spPr/>
    </dgm:pt>
    <dgm:pt modelId="{01BC335A-2DCB-4DE5-A31C-37D2B0AD1F32}" type="pres">
      <dgm:prSet presAssocID="{1EDD4BBC-B201-44D4-8BDD-9B085E2D93F3}" presName="horFlow" presStyleCnt="0"/>
      <dgm:spPr/>
    </dgm:pt>
    <dgm:pt modelId="{926E850E-9627-4CDE-AE67-CC45F87FD9F8}" type="pres">
      <dgm:prSet presAssocID="{1EDD4BBC-B201-44D4-8BDD-9B085E2D93F3}" presName="bigChev" presStyleLbl="node1" presStyleIdx="1" presStyleCnt="3"/>
      <dgm:spPr/>
    </dgm:pt>
    <dgm:pt modelId="{F4A81FE5-FED9-4B2A-9FC8-516E2FF26CE3}" type="pres">
      <dgm:prSet presAssocID="{5F6088B6-CAF6-455C-87D5-68F806167661}" presName="parTrans" presStyleCnt="0"/>
      <dgm:spPr/>
    </dgm:pt>
    <dgm:pt modelId="{388D79B0-04B3-4D35-A85D-B8B173E9DC2A}" type="pres">
      <dgm:prSet presAssocID="{FCFA386D-2F46-4BF0-968C-CA4E61A60A9F}" presName="node" presStyleLbl="alignAccFollowNode1" presStyleIdx="1" presStyleCnt="3" custScaleX="154155">
        <dgm:presLayoutVars>
          <dgm:bulletEnabled val="1"/>
        </dgm:presLayoutVars>
      </dgm:prSet>
      <dgm:spPr/>
    </dgm:pt>
    <dgm:pt modelId="{68E715FB-7DF3-4C28-BEB0-E4C2838702FC}" type="pres">
      <dgm:prSet presAssocID="{1EDD4BBC-B201-44D4-8BDD-9B085E2D93F3}" presName="vSp" presStyleCnt="0"/>
      <dgm:spPr/>
    </dgm:pt>
    <dgm:pt modelId="{1EC5E735-3FB3-4B58-BA0B-DA8F4FD17409}" type="pres">
      <dgm:prSet presAssocID="{9F5BF362-6E02-4E78-B95B-D4026BB63EE5}" presName="horFlow" presStyleCnt="0"/>
      <dgm:spPr/>
    </dgm:pt>
    <dgm:pt modelId="{38A989BB-22DB-48B3-921A-087E9D257DEB}" type="pres">
      <dgm:prSet presAssocID="{9F5BF362-6E02-4E78-B95B-D4026BB63EE5}" presName="bigChev" presStyleLbl="node1" presStyleIdx="2" presStyleCnt="3"/>
      <dgm:spPr/>
    </dgm:pt>
    <dgm:pt modelId="{9DF6E64A-F367-4AFE-AE9F-11F827746082}" type="pres">
      <dgm:prSet presAssocID="{2A5032F4-0E48-4763-ABBC-51242EBC5A4F}" presName="parTrans" presStyleCnt="0"/>
      <dgm:spPr/>
    </dgm:pt>
    <dgm:pt modelId="{CA885F82-381D-40C3-9B94-6634B4886705}" type="pres">
      <dgm:prSet presAssocID="{3C52E2F0-771F-48B1-81BC-5E751351A42A}" presName="node" presStyleLbl="alignAccFollowNode1" presStyleIdx="2" presStyleCnt="3" custScaleX="152644">
        <dgm:presLayoutVars>
          <dgm:bulletEnabled val="1"/>
        </dgm:presLayoutVars>
      </dgm:prSet>
      <dgm:spPr/>
    </dgm:pt>
  </dgm:ptLst>
  <dgm:cxnLst>
    <dgm:cxn modelId="{1B47A0FF-5680-467D-B46E-24468EB418FD}" srcId="{1EDD4BBC-B201-44D4-8BDD-9B085E2D93F3}" destId="{FCFA386D-2F46-4BF0-968C-CA4E61A60A9F}" srcOrd="0" destOrd="0" parTransId="{5F6088B6-CAF6-455C-87D5-68F806167661}" sibTransId="{188C702E-757B-4EF8-B5DB-32B04A58766F}"/>
    <dgm:cxn modelId="{95997806-4A5A-49B4-A910-AFD99827BE99}" srcId="{8E9F3E23-1D17-4B6D-859D-C06AD5597251}" destId="{DD48E9BB-36F5-46AF-8297-73092E13B0A8}" srcOrd="0" destOrd="0" parTransId="{AA0455EA-47D0-486E-A4DA-73389EB2DA84}" sibTransId="{8B34FA82-AE42-4F1A-8A7D-7702DD591F5B}"/>
    <dgm:cxn modelId="{7AA50C84-310B-4FB8-B3D6-6A1DDAC764CD}" type="presOf" srcId="{26B90B58-25F8-45FC-B541-38F40A821FAE}" destId="{462E3972-CCDD-427D-87E6-8C5B2938934F}" srcOrd="0" destOrd="0" presId="urn:microsoft.com/office/officeart/2005/8/layout/lProcess3"/>
    <dgm:cxn modelId="{7D28C7AC-197E-4DAD-B333-BC1DB766CA94}" srcId="{26B90B58-25F8-45FC-B541-38F40A821FAE}" destId="{8E9F3E23-1D17-4B6D-859D-C06AD5597251}" srcOrd="0" destOrd="0" parTransId="{A703A300-DDFF-4A6F-A7EF-FE23B09B1F2D}" sibTransId="{A23A57CE-5C0B-402F-8BB7-88AA5FA9A842}"/>
    <dgm:cxn modelId="{7E7BB4C8-9B52-4EF6-B622-CAF36BEF86B6}" type="presOf" srcId="{9F5BF362-6E02-4E78-B95B-D4026BB63EE5}" destId="{38A989BB-22DB-48B3-921A-087E9D257DEB}" srcOrd="0" destOrd="0" presId="urn:microsoft.com/office/officeart/2005/8/layout/lProcess3"/>
    <dgm:cxn modelId="{98741EE0-E6DC-4C37-993F-6C2D06D24AED}" type="presOf" srcId="{3C52E2F0-771F-48B1-81BC-5E751351A42A}" destId="{CA885F82-381D-40C3-9B94-6634B4886705}" srcOrd="0" destOrd="0" presId="urn:microsoft.com/office/officeart/2005/8/layout/lProcess3"/>
    <dgm:cxn modelId="{749A628B-7CA6-4334-A4DC-640B698E5F9E}" srcId="{26B90B58-25F8-45FC-B541-38F40A821FAE}" destId="{9F5BF362-6E02-4E78-B95B-D4026BB63EE5}" srcOrd="2" destOrd="0" parTransId="{D81ECB69-4AEF-48EC-B1EC-14C1C39B219C}" sibTransId="{5A2322B5-7B85-4E55-99F9-7B2BE0F1123F}"/>
    <dgm:cxn modelId="{3EC08B72-23CA-47BB-B6C9-B382DAF37DED}" type="presOf" srcId="{8E9F3E23-1D17-4B6D-859D-C06AD5597251}" destId="{A59C273A-F8CB-41AD-954E-95954C14DE18}" srcOrd="0" destOrd="0" presId="urn:microsoft.com/office/officeart/2005/8/layout/lProcess3"/>
    <dgm:cxn modelId="{C1DEFD70-1124-459D-A04B-3450650DDFF3}" type="presOf" srcId="{FCFA386D-2F46-4BF0-968C-CA4E61A60A9F}" destId="{388D79B0-04B3-4D35-A85D-B8B173E9DC2A}" srcOrd="0" destOrd="0" presId="urn:microsoft.com/office/officeart/2005/8/layout/lProcess3"/>
    <dgm:cxn modelId="{C601CA7A-E985-4869-A82F-08C973453D66}" srcId="{26B90B58-25F8-45FC-B541-38F40A821FAE}" destId="{1EDD4BBC-B201-44D4-8BDD-9B085E2D93F3}" srcOrd="1" destOrd="0" parTransId="{315E34F7-8308-4504-AEF0-2D4463C32B1B}" sibTransId="{9869BDF5-5087-484A-A2D2-57B89BA4E59A}"/>
    <dgm:cxn modelId="{35369519-5FD9-4D7C-8F5A-76532EB02843}" srcId="{9F5BF362-6E02-4E78-B95B-D4026BB63EE5}" destId="{3C52E2F0-771F-48B1-81BC-5E751351A42A}" srcOrd="0" destOrd="0" parTransId="{2A5032F4-0E48-4763-ABBC-51242EBC5A4F}" sibTransId="{4415D7A8-7368-4B6D-B577-69AF7232A8B8}"/>
    <dgm:cxn modelId="{2931DF8E-B172-4A37-B4A9-7556C3FD5CAA}" type="presOf" srcId="{1EDD4BBC-B201-44D4-8BDD-9B085E2D93F3}" destId="{926E850E-9627-4CDE-AE67-CC45F87FD9F8}" srcOrd="0" destOrd="0" presId="urn:microsoft.com/office/officeart/2005/8/layout/lProcess3"/>
    <dgm:cxn modelId="{24B1B91F-9D87-4055-87A7-02036097379F}" type="presOf" srcId="{DD48E9BB-36F5-46AF-8297-73092E13B0A8}" destId="{8F6F4B41-28E3-49DE-BA20-6DBEEE5DB6A6}" srcOrd="0" destOrd="0" presId="urn:microsoft.com/office/officeart/2005/8/layout/lProcess3"/>
    <dgm:cxn modelId="{0701CF2B-0A79-48DC-91C7-16F68EB001F7}" type="presParOf" srcId="{462E3972-CCDD-427D-87E6-8C5B2938934F}" destId="{80897C5B-27B3-4766-8B2D-B1A7645A5F12}" srcOrd="0" destOrd="0" presId="urn:microsoft.com/office/officeart/2005/8/layout/lProcess3"/>
    <dgm:cxn modelId="{DD5631D8-E343-44B1-B5F4-1D43D98A2D2A}" type="presParOf" srcId="{80897C5B-27B3-4766-8B2D-B1A7645A5F12}" destId="{A59C273A-F8CB-41AD-954E-95954C14DE18}" srcOrd="0" destOrd="0" presId="urn:microsoft.com/office/officeart/2005/8/layout/lProcess3"/>
    <dgm:cxn modelId="{9278DE8E-AE3A-4A96-872A-3DBEB8953436}" type="presParOf" srcId="{80897C5B-27B3-4766-8B2D-B1A7645A5F12}" destId="{73FB1238-3A26-4709-BC47-8F2AC7E6BF83}" srcOrd="1" destOrd="0" presId="urn:microsoft.com/office/officeart/2005/8/layout/lProcess3"/>
    <dgm:cxn modelId="{B0D3271D-B76B-4E33-B165-CA4B479298E0}" type="presParOf" srcId="{80897C5B-27B3-4766-8B2D-B1A7645A5F12}" destId="{8F6F4B41-28E3-49DE-BA20-6DBEEE5DB6A6}" srcOrd="2" destOrd="0" presId="urn:microsoft.com/office/officeart/2005/8/layout/lProcess3"/>
    <dgm:cxn modelId="{7885A206-27FD-468F-B743-49E7EF822CAE}" type="presParOf" srcId="{462E3972-CCDD-427D-87E6-8C5B2938934F}" destId="{89BB301E-2087-4283-85FE-7ED227B04FE0}" srcOrd="1" destOrd="0" presId="urn:microsoft.com/office/officeart/2005/8/layout/lProcess3"/>
    <dgm:cxn modelId="{AD42D682-C21C-47EF-AE08-32D2956407EE}" type="presParOf" srcId="{462E3972-CCDD-427D-87E6-8C5B2938934F}" destId="{01BC335A-2DCB-4DE5-A31C-37D2B0AD1F32}" srcOrd="2" destOrd="0" presId="urn:microsoft.com/office/officeart/2005/8/layout/lProcess3"/>
    <dgm:cxn modelId="{4B348744-F631-4E22-8465-62F6A8E88F55}" type="presParOf" srcId="{01BC335A-2DCB-4DE5-A31C-37D2B0AD1F32}" destId="{926E850E-9627-4CDE-AE67-CC45F87FD9F8}" srcOrd="0" destOrd="0" presId="urn:microsoft.com/office/officeart/2005/8/layout/lProcess3"/>
    <dgm:cxn modelId="{74B00840-4CBD-4581-B220-4D93702941D5}" type="presParOf" srcId="{01BC335A-2DCB-4DE5-A31C-37D2B0AD1F32}" destId="{F4A81FE5-FED9-4B2A-9FC8-516E2FF26CE3}" srcOrd="1" destOrd="0" presId="urn:microsoft.com/office/officeart/2005/8/layout/lProcess3"/>
    <dgm:cxn modelId="{2113F806-C620-45B2-89AB-2E94F1499AD9}" type="presParOf" srcId="{01BC335A-2DCB-4DE5-A31C-37D2B0AD1F32}" destId="{388D79B0-04B3-4D35-A85D-B8B173E9DC2A}" srcOrd="2" destOrd="0" presId="urn:microsoft.com/office/officeart/2005/8/layout/lProcess3"/>
    <dgm:cxn modelId="{B41ADE97-6572-4D55-8061-06401CE35C2F}" type="presParOf" srcId="{462E3972-CCDD-427D-87E6-8C5B2938934F}" destId="{68E715FB-7DF3-4C28-BEB0-E4C2838702FC}" srcOrd="3" destOrd="0" presId="urn:microsoft.com/office/officeart/2005/8/layout/lProcess3"/>
    <dgm:cxn modelId="{9F0D392F-57EA-4218-A5E0-D5E741E2D41A}" type="presParOf" srcId="{462E3972-CCDD-427D-87E6-8C5B2938934F}" destId="{1EC5E735-3FB3-4B58-BA0B-DA8F4FD17409}" srcOrd="4" destOrd="0" presId="urn:microsoft.com/office/officeart/2005/8/layout/lProcess3"/>
    <dgm:cxn modelId="{B678197C-CB03-4391-9044-992C129F60F5}" type="presParOf" srcId="{1EC5E735-3FB3-4B58-BA0B-DA8F4FD17409}" destId="{38A989BB-22DB-48B3-921A-087E9D257DEB}" srcOrd="0" destOrd="0" presId="urn:microsoft.com/office/officeart/2005/8/layout/lProcess3"/>
    <dgm:cxn modelId="{481B17B1-6380-4DD7-8737-31820F07B288}" type="presParOf" srcId="{1EC5E735-3FB3-4B58-BA0B-DA8F4FD17409}" destId="{9DF6E64A-F367-4AFE-AE9F-11F827746082}" srcOrd="1" destOrd="0" presId="urn:microsoft.com/office/officeart/2005/8/layout/lProcess3"/>
    <dgm:cxn modelId="{20FEA668-5CAD-4017-B5E3-E2B3CFEB58B8}" type="presParOf" srcId="{1EC5E735-3FB3-4B58-BA0B-DA8F4FD17409}" destId="{CA885F82-381D-40C3-9B94-6634B488670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B2CC-BB75-417B-94A2-D04D5858E30F}">
      <dsp:nvSpPr>
        <dsp:cNvPr id="0" name=""/>
        <dsp:cNvSpPr/>
      </dsp:nvSpPr>
      <dsp:spPr>
        <a:xfrm>
          <a:off x="1488" y="248721"/>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2008</a:t>
          </a:r>
        </a:p>
      </dsp:txBody>
      <dsp:txXfrm>
        <a:off x="266402" y="248721"/>
        <a:ext cx="794742" cy="529828"/>
      </dsp:txXfrm>
    </dsp:sp>
    <dsp:sp modelId="{192A5E1C-4F94-4519-8793-38B01FD47CF5}">
      <dsp:nvSpPr>
        <dsp:cNvPr id="0" name=""/>
        <dsp:cNvSpPr/>
      </dsp:nvSpPr>
      <dsp:spPr>
        <a:xfrm>
          <a:off x="1193601" y="248721"/>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2011</a:t>
          </a:r>
        </a:p>
      </dsp:txBody>
      <dsp:txXfrm>
        <a:off x="1458515" y="248721"/>
        <a:ext cx="794742" cy="529828"/>
      </dsp:txXfrm>
    </dsp:sp>
    <dsp:sp modelId="{9EDA4F05-897D-47B4-8FC3-9FAB4742E159}">
      <dsp:nvSpPr>
        <dsp:cNvPr id="0" name=""/>
        <dsp:cNvSpPr/>
      </dsp:nvSpPr>
      <dsp:spPr>
        <a:xfrm>
          <a:off x="2385714" y="248721"/>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2014</a:t>
          </a:r>
        </a:p>
      </dsp:txBody>
      <dsp:txXfrm>
        <a:off x="2650628" y="248721"/>
        <a:ext cx="794742" cy="529828"/>
      </dsp:txXfrm>
    </dsp:sp>
    <dsp:sp modelId="{911CC5D4-74CE-40AC-9FF8-10E46F618718}">
      <dsp:nvSpPr>
        <dsp:cNvPr id="0" name=""/>
        <dsp:cNvSpPr/>
      </dsp:nvSpPr>
      <dsp:spPr>
        <a:xfrm>
          <a:off x="3577828" y="248721"/>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2017</a:t>
          </a:r>
        </a:p>
      </dsp:txBody>
      <dsp:txXfrm>
        <a:off x="3842742" y="248721"/>
        <a:ext cx="794742" cy="529828"/>
      </dsp:txXfrm>
    </dsp:sp>
    <dsp:sp modelId="{172AB7DF-0EE3-41CC-9F58-E1BDBC7544BE}">
      <dsp:nvSpPr>
        <dsp:cNvPr id="0" name=""/>
        <dsp:cNvSpPr/>
      </dsp:nvSpPr>
      <dsp:spPr>
        <a:xfrm>
          <a:off x="4769941" y="248721"/>
          <a:ext cx="1324570" cy="52982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2020</a:t>
          </a:r>
        </a:p>
      </dsp:txBody>
      <dsp:txXfrm>
        <a:off x="5034855" y="248721"/>
        <a:ext cx="794742" cy="529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B2CC-BB75-417B-94A2-D04D5858E30F}">
      <dsp:nvSpPr>
        <dsp:cNvPr id="0" name=""/>
        <dsp:cNvSpPr/>
      </dsp:nvSpPr>
      <dsp:spPr>
        <a:xfrm>
          <a:off x="1488" y="0"/>
          <a:ext cx="1324570" cy="421473"/>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Data</a:t>
          </a:r>
          <a:r>
            <a:rPr lang="en-US" sz="1100" kern="1200" baseline="0" dirty="0"/>
            <a:t> </a:t>
          </a:r>
          <a:r>
            <a:rPr lang="en-US" sz="1100" kern="1200" baseline="0" dirty="0" err="1"/>
            <a:t>centre</a:t>
          </a:r>
          <a:r>
            <a:rPr lang="en-US" sz="1100" kern="1200" baseline="0" dirty="0"/>
            <a:t> in basement</a:t>
          </a:r>
          <a:endParaRPr lang="en-US" sz="1100" kern="1200" dirty="0"/>
        </a:p>
      </dsp:txBody>
      <dsp:txXfrm>
        <a:off x="212225" y="0"/>
        <a:ext cx="903097" cy="421473"/>
      </dsp:txXfrm>
    </dsp:sp>
    <dsp:sp modelId="{192A5E1C-4F94-4519-8793-38B01FD47CF5}">
      <dsp:nvSpPr>
        <dsp:cNvPr id="0" name=""/>
        <dsp:cNvSpPr/>
      </dsp:nvSpPr>
      <dsp:spPr>
        <a:xfrm>
          <a:off x="1193601" y="0"/>
          <a:ext cx="1324570" cy="421473"/>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Co-located data </a:t>
          </a:r>
          <a:r>
            <a:rPr lang="en-US" sz="1100" kern="1200" dirty="0" err="1"/>
            <a:t>centres</a:t>
          </a:r>
          <a:endParaRPr lang="en-US" sz="1100" kern="1200" dirty="0"/>
        </a:p>
      </dsp:txBody>
      <dsp:txXfrm>
        <a:off x="1404338" y="0"/>
        <a:ext cx="903097" cy="421473"/>
      </dsp:txXfrm>
    </dsp:sp>
    <dsp:sp modelId="{9EDA4F05-897D-47B4-8FC3-9FAB4742E159}">
      <dsp:nvSpPr>
        <dsp:cNvPr id="0" name=""/>
        <dsp:cNvSpPr/>
      </dsp:nvSpPr>
      <dsp:spPr>
        <a:xfrm>
          <a:off x="2385714" y="0"/>
          <a:ext cx="1324570" cy="421473"/>
        </a:xfrm>
        <a:prstGeom prst="chevron">
          <a:avLst/>
        </a:prstGeom>
        <a:solidFill>
          <a:schemeClr val="accent2">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596451" y="0"/>
        <a:ext cx="903097" cy="421473"/>
      </dsp:txXfrm>
    </dsp:sp>
    <dsp:sp modelId="{9199294A-F18B-43CD-A1E6-AC1C72F775FF}">
      <dsp:nvSpPr>
        <dsp:cNvPr id="0" name=""/>
        <dsp:cNvSpPr/>
      </dsp:nvSpPr>
      <dsp:spPr>
        <a:xfrm>
          <a:off x="3577828" y="0"/>
          <a:ext cx="1324570" cy="421473"/>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Beginnings of cloud</a:t>
          </a:r>
        </a:p>
      </dsp:txBody>
      <dsp:txXfrm>
        <a:off x="3788565" y="0"/>
        <a:ext cx="903097" cy="421473"/>
      </dsp:txXfrm>
    </dsp:sp>
    <dsp:sp modelId="{172AB7DF-0EE3-41CC-9F58-E1BDBC7544BE}">
      <dsp:nvSpPr>
        <dsp:cNvPr id="0" name=""/>
        <dsp:cNvSpPr/>
      </dsp:nvSpPr>
      <dsp:spPr>
        <a:xfrm>
          <a:off x="4769941" y="0"/>
          <a:ext cx="1324570" cy="421473"/>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Cloud first</a:t>
          </a:r>
        </a:p>
      </dsp:txBody>
      <dsp:txXfrm>
        <a:off x="4980678" y="0"/>
        <a:ext cx="903097" cy="4214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B2CC-BB75-417B-94A2-D04D5858E30F}">
      <dsp:nvSpPr>
        <dsp:cNvPr id="0" name=""/>
        <dsp:cNvSpPr/>
      </dsp:nvSpPr>
      <dsp:spPr>
        <a:xfrm>
          <a:off x="2976" y="350043"/>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ITIL</a:t>
          </a:r>
        </a:p>
      </dsp:txBody>
      <dsp:txXfrm>
        <a:off x="224432" y="350043"/>
        <a:ext cx="664369" cy="442912"/>
      </dsp:txXfrm>
    </dsp:sp>
    <dsp:sp modelId="{192A5E1C-4F94-4519-8793-38B01FD47CF5}">
      <dsp:nvSpPr>
        <dsp:cNvPr id="0" name=""/>
        <dsp:cNvSpPr/>
      </dsp:nvSpPr>
      <dsp:spPr>
        <a:xfrm>
          <a:off x="999529" y="350043"/>
          <a:ext cx="1107281" cy="442912"/>
        </a:xfrm>
        <a:prstGeom prst="chevron">
          <a:avLst/>
        </a:prstGeom>
        <a:solidFill>
          <a:schemeClr val="accent2">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1220985" y="350043"/>
        <a:ext cx="664369" cy="442912"/>
      </dsp:txXfrm>
    </dsp:sp>
    <dsp:sp modelId="{E62F9719-566A-43F6-904E-35005E56B190}">
      <dsp:nvSpPr>
        <dsp:cNvPr id="0" name=""/>
        <dsp:cNvSpPr/>
      </dsp:nvSpPr>
      <dsp:spPr>
        <a:xfrm>
          <a:off x="1996082" y="350043"/>
          <a:ext cx="1107281" cy="442912"/>
        </a:xfrm>
        <a:prstGeom prst="chevron">
          <a:avLst/>
        </a:prstGeom>
        <a:solidFill>
          <a:schemeClr val="accent2">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17538" y="350043"/>
        <a:ext cx="664369" cy="442912"/>
      </dsp:txXfrm>
    </dsp:sp>
    <dsp:sp modelId="{9EDA4F05-897D-47B4-8FC3-9FAB4742E159}">
      <dsp:nvSpPr>
        <dsp:cNvPr id="0" name=""/>
        <dsp:cNvSpPr/>
      </dsp:nvSpPr>
      <dsp:spPr>
        <a:xfrm>
          <a:off x="2992635" y="350043"/>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Beg. of Agile</a:t>
          </a:r>
        </a:p>
      </dsp:txBody>
      <dsp:txXfrm>
        <a:off x="3214091" y="350043"/>
        <a:ext cx="664369" cy="442912"/>
      </dsp:txXfrm>
    </dsp:sp>
    <dsp:sp modelId="{172AB7DF-0EE3-41CC-9F58-E1BDBC7544BE}">
      <dsp:nvSpPr>
        <dsp:cNvPr id="0" name=""/>
        <dsp:cNvSpPr/>
      </dsp:nvSpPr>
      <dsp:spPr>
        <a:xfrm>
          <a:off x="3989189" y="350043"/>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Beg. end of tickets</a:t>
          </a:r>
        </a:p>
      </dsp:txBody>
      <dsp:txXfrm>
        <a:off x="4210645" y="350043"/>
        <a:ext cx="664369" cy="442912"/>
      </dsp:txXfrm>
    </dsp:sp>
    <dsp:sp modelId="{44A02B42-EF9C-4BBB-823F-EF4DF84D4AC8}">
      <dsp:nvSpPr>
        <dsp:cNvPr id="0" name=""/>
        <dsp:cNvSpPr/>
      </dsp:nvSpPr>
      <dsp:spPr>
        <a:xfrm>
          <a:off x="4985742" y="350043"/>
          <a:ext cx="1107281" cy="442912"/>
        </a:xfrm>
        <a:prstGeom prst="chevron">
          <a:avLst/>
        </a:prstGeom>
        <a:solidFill>
          <a:prstClr val="white">
            <a:hueOff val="0"/>
            <a:satOff val="0"/>
            <a:lumOff val="0"/>
            <a:alphaOff val="0"/>
          </a:prstClr>
        </a:solidFill>
        <a:ln w="25400" cap="flat" cmpd="sng" algn="ctr">
          <a:solidFill>
            <a:srgbClr val="DA291C">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DA291C">
                  <a:hueOff val="0"/>
                  <a:satOff val="0"/>
                  <a:lumOff val="0"/>
                  <a:alphaOff val="0"/>
                </a:srgbClr>
              </a:solidFill>
              <a:latin typeface="Arial"/>
              <a:ea typeface="+mn-ea"/>
              <a:cs typeface="+mn-cs"/>
            </a:rPr>
            <a:t>DevOps</a:t>
          </a:r>
        </a:p>
      </dsp:txBody>
      <dsp:txXfrm>
        <a:off x="5207198" y="350043"/>
        <a:ext cx="664369" cy="44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B2CC-BB75-417B-94A2-D04D5858E30F}">
      <dsp:nvSpPr>
        <dsp:cNvPr id="0" name=""/>
        <dsp:cNvSpPr/>
      </dsp:nvSpPr>
      <dsp:spPr>
        <a:xfrm>
          <a:off x="2976" y="407540"/>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Waterfall</a:t>
          </a:r>
        </a:p>
      </dsp:txBody>
      <dsp:txXfrm>
        <a:off x="224432" y="407540"/>
        <a:ext cx="664369" cy="442912"/>
      </dsp:txXfrm>
    </dsp:sp>
    <dsp:sp modelId="{192A5E1C-4F94-4519-8793-38B01FD47CF5}">
      <dsp:nvSpPr>
        <dsp:cNvPr id="0" name=""/>
        <dsp:cNvSpPr/>
      </dsp:nvSpPr>
      <dsp:spPr>
        <a:xfrm>
          <a:off x="999529" y="407540"/>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Beginnings of Agile</a:t>
          </a:r>
        </a:p>
      </dsp:txBody>
      <dsp:txXfrm>
        <a:off x="1220985" y="407540"/>
        <a:ext cx="664369" cy="442912"/>
      </dsp:txXfrm>
    </dsp:sp>
    <dsp:sp modelId="{F1ADD690-358D-4661-8D87-66462DF69DC0}">
      <dsp:nvSpPr>
        <dsp:cNvPr id="0" name=""/>
        <dsp:cNvSpPr/>
      </dsp:nvSpPr>
      <dsp:spPr>
        <a:xfrm>
          <a:off x="1996082" y="407540"/>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Federation</a:t>
          </a:r>
        </a:p>
      </dsp:txBody>
      <dsp:txXfrm>
        <a:off x="2217538" y="407540"/>
        <a:ext cx="664369" cy="442912"/>
      </dsp:txXfrm>
    </dsp:sp>
    <dsp:sp modelId="{9EDA4F05-897D-47B4-8FC3-9FAB4742E159}">
      <dsp:nvSpPr>
        <dsp:cNvPr id="0" name=""/>
        <dsp:cNvSpPr/>
      </dsp:nvSpPr>
      <dsp:spPr>
        <a:xfrm>
          <a:off x="2992635" y="407540"/>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Continuous Delivery</a:t>
          </a:r>
        </a:p>
      </dsp:txBody>
      <dsp:txXfrm>
        <a:off x="3214091" y="407540"/>
        <a:ext cx="664369" cy="442912"/>
      </dsp:txXfrm>
    </dsp:sp>
    <dsp:sp modelId="{172AB7DF-0EE3-41CC-9F58-E1BDBC7544BE}">
      <dsp:nvSpPr>
        <dsp:cNvPr id="0" name=""/>
        <dsp:cNvSpPr/>
      </dsp:nvSpPr>
      <dsp:spPr>
        <a:xfrm>
          <a:off x="3989189" y="407540"/>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Beginnings of Lean</a:t>
          </a:r>
        </a:p>
      </dsp:txBody>
      <dsp:txXfrm>
        <a:off x="4210645" y="407540"/>
        <a:ext cx="664369" cy="442912"/>
      </dsp:txXfrm>
    </dsp:sp>
    <dsp:sp modelId="{0A00D5F5-E0E8-46A6-9268-52DC6A08657A}">
      <dsp:nvSpPr>
        <dsp:cNvPr id="0" name=""/>
        <dsp:cNvSpPr/>
      </dsp:nvSpPr>
      <dsp:spPr>
        <a:xfrm>
          <a:off x="4985742" y="407540"/>
          <a:ext cx="1107281" cy="442912"/>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DevOps</a:t>
          </a:r>
        </a:p>
      </dsp:txBody>
      <dsp:txXfrm>
        <a:off x="5207198" y="407540"/>
        <a:ext cx="664369" cy="4429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907A6-5334-4B47-91E6-DA29D199FDA1}">
      <dsp:nvSpPr>
        <dsp:cNvPr id="0" name=""/>
        <dsp:cNvSpPr/>
      </dsp:nvSpPr>
      <dsp:spPr>
        <a:xfrm>
          <a:off x="3731" y="820723"/>
          <a:ext cx="1631501" cy="29061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Cloud </a:t>
          </a:r>
          <a:br>
            <a:rPr lang="en-GB" sz="1800" b="1" kern="1200" dirty="0"/>
          </a:br>
          <a:r>
            <a:rPr lang="en-GB" sz="1800" b="1" kern="1200" dirty="0"/>
            <a:t>Phase 1</a:t>
          </a:r>
          <a:endParaRPr lang="en-GB" sz="1800" kern="1200" dirty="0"/>
        </a:p>
        <a:p>
          <a:pPr marL="114300" lvl="1" indent="-114300" algn="l" defTabSz="622300">
            <a:lnSpc>
              <a:spcPct val="90000"/>
            </a:lnSpc>
            <a:spcBef>
              <a:spcPct val="0"/>
            </a:spcBef>
            <a:spcAft>
              <a:spcPct val="15000"/>
            </a:spcAft>
            <a:buChar char="•"/>
          </a:pPr>
          <a:r>
            <a:rPr lang="en-GB" sz="1400" kern="1200" dirty="0"/>
            <a:t>Can we get higher levels of availability in the Cloud?</a:t>
          </a:r>
        </a:p>
        <a:p>
          <a:pPr marL="114300" lvl="1" indent="-114300" algn="l" defTabSz="622300">
            <a:lnSpc>
              <a:spcPct val="90000"/>
            </a:lnSpc>
            <a:spcBef>
              <a:spcPct val="0"/>
            </a:spcBef>
            <a:spcAft>
              <a:spcPct val="15000"/>
            </a:spcAft>
            <a:buChar char="•"/>
          </a:pPr>
          <a:r>
            <a:rPr lang="en-GB" sz="1400" kern="1200" dirty="0"/>
            <a:t>Which Cloud provider is the best fit for Hiscox?</a:t>
          </a:r>
        </a:p>
        <a:p>
          <a:pPr marL="114300" lvl="1" indent="-114300" algn="l" defTabSz="622300">
            <a:lnSpc>
              <a:spcPct val="90000"/>
            </a:lnSpc>
            <a:spcBef>
              <a:spcPct val="0"/>
            </a:spcBef>
            <a:spcAft>
              <a:spcPct val="15000"/>
            </a:spcAft>
            <a:buChar char="•"/>
          </a:pPr>
          <a:r>
            <a:rPr lang="en-GB" sz="1400" kern="1200" dirty="0"/>
            <a:t>Introduction to Agile for the team</a:t>
          </a:r>
        </a:p>
      </dsp:txBody>
      <dsp:txXfrm>
        <a:off x="51516" y="868508"/>
        <a:ext cx="1535931" cy="2810541"/>
      </dsp:txXfrm>
    </dsp:sp>
    <dsp:sp modelId="{B049C698-BBAB-4399-9AE3-6EBA5B657D7B}">
      <dsp:nvSpPr>
        <dsp:cNvPr id="0" name=""/>
        <dsp:cNvSpPr/>
      </dsp:nvSpPr>
      <dsp:spPr>
        <a:xfrm>
          <a:off x="1798382" y="2071473"/>
          <a:ext cx="345878" cy="404612"/>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1798382" y="2152395"/>
        <a:ext cx="242115" cy="242768"/>
      </dsp:txXfrm>
    </dsp:sp>
    <dsp:sp modelId="{E2C01A77-F3E6-4F5E-BB7E-6A98C6E98250}">
      <dsp:nvSpPr>
        <dsp:cNvPr id="0" name=""/>
        <dsp:cNvSpPr/>
      </dsp:nvSpPr>
      <dsp:spPr>
        <a:xfrm>
          <a:off x="2287833" y="820723"/>
          <a:ext cx="1631501" cy="29061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Cloud </a:t>
          </a:r>
          <a:br>
            <a:rPr lang="en-GB" sz="1800" b="1" kern="1200" dirty="0"/>
          </a:br>
          <a:r>
            <a:rPr lang="en-GB" sz="1800" b="1" kern="1200" dirty="0"/>
            <a:t>Phase 2</a:t>
          </a:r>
          <a:endParaRPr lang="en-GB" sz="1800" kern="1200" dirty="0"/>
        </a:p>
        <a:p>
          <a:pPr marL="114300" lvl="1" indent="-114300" algn="l" defTabSz="622300">
            <a:lnSpc>
              <a:spcPct val="90000"/>
            </a:lnSpc>
            <a:spcBef>
              <a:spcPct val="0"/>
            </a:spcBef>
            <a:spcAft>
              <a:spcPct val="15000"/>
            </a:spcAft>
            <a:buChar char="•"/>
          </a:pPr>
          <a:r>
            <a:rPr lang="en-GB" sz="1400" kern="1200" dirty="0"/>
            <a:t>Demonstrate how the concept of Infrastructure as Code (</a:t>
          </a:r>
          <a:r>
            <a:rPr lang="en-GB" sz="1400" kern="1200" dirty="0" err="1"/>
            <a:t>IaC</a:t>
          </a:r>
          <a:r>
            <a:rPr lang="en-GB" sz="1400" kern="1200" dirty="0"/>
            <a:t>) can be used to automate and standardise deployment of applications &amp; infrastructure</a:t>
          </a:r>
        </a:p>
      </dsp:txBody>
      <dsp:txXfrm>
        <a:off x="2335618" y="868508"/>
        <a:ext cx="1535931" cy="2810541"/>
      </dsp:txXfrm>
    </dsp:sp>
    <dsp:sp modelId="{189ABBDF-3EC2-4879-8746-4CCA43544BEE}">
      <dsp:nvSpPr>
        <dsp:cNvPr id="0" name=""/>
        <dsp:cNvSpPr/>
      </dsp:nvSpPr>
      <dsp:spPr>
        <a:xfrm>
          <a:off x="4082484" y="2071473"/>
          <a:ext cx="345878" cy="404612"/>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082484" y="2152395"/>
        <a:ext cx="242115" cy="242768"/>
      </dsp:txXfrm>
    </dsp:sp>
    <dsp:sp modelId="{6EE8584C-EF2F-44A3-8C96-2208C9F711AD}">
      <dsp:nvSpPr>
        <dsp:cNvPr id="0" name=""/>
        <dsp:cNvSpPr/>
      </dsp:nvSpPr>
      <dsp:spPr>
        <a:xfrm>
          <a:off x="4571934" y="820723"/>
          <a:ext cx="1631501" cy="29061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Cloud </a:t>
          </a:r>
          <a:br>
            <a:rPr lang="en-GB" sz="1800" b="1" kern="1200" dirty="0"/>
          </a:br>
          <a:r>
            <a:rPr lang="en-GB" sz="1800" b="1" kern="1200" dirty="0"/>
            <a:t>Phase 3</a:t>
          </a:r>
          <a:endParaRPr lang="en-GB" sz="1800" kern="1200" dirty="0"/>
        </a:p>
        <a:p>
          <a:pPr marL="114300" lvl="1" indent="-114300" algn="l" defTabSz="622300">
            <a:lnSpc>
              <a:spcPct val="90000"/>
            </a:lnSpc>
            <a:spcBef>
              <a:spcPct val="0"/>
            </a:spcBef>
            <a:spcAft>
              <a:spcPct val="15000"/>
            </a:spcAft>
            <a:buChar char="•"/>
          </a:pPr>
          <a:r>
            <a:rPr lang="en-GB" sz="1400" kern="1200" dirty="0"/>
            <a:t>Establish a base capability </a:t>
          </a:r>
        </a:p>
        <a:p>
          <a:pPr marL="114300" lvl="1" indent="-114300" algn="l" defTabSz="622300">
            <a:lnSpc>
              <a:spcPct val="90000"/>
            </a:lnSpc>
            <a:spcBef>
              <a:spcPct val="0"/>
            </a:spcBef>
            <a:spcAft>
              <a:spcPct val="15000"/>
            </a:spcAft>
            <a:buChar char="•"/>
          </a:pPr>
          <a:r>
            <a:rPr lang="en-GB" sz="1400" kern="1200" dirty="0"/>
            <a:t>Migrate a subset of Hiscox applications to Azure to prove benefits can be realised</a:t>
          </a:r>
        </a:p>
      </dsp:txBody>
      <dsp:txXfrm>
        <a:off x="4619719" y="868508"/>
        <a:ext cx="1535931" cy="2810541"/>
      </dsp:txXfrm>
    </dsp:sp>
    <dsp:sp modelId="{EE067FB8-E89E-465C-B453-96A770A8122B}">
      <dsp:nvSpPr>
        <dsp:cNvPr id="0" name=""/>
        <dsp:cNvSpPr/>
      </dsp:nvSpPr>
      <dsp:spPr>
        <a:xfrm>
          <a:off x="6366585" y="2071473"/>
          <a:ext cx="345878" cy="404612"/>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6366585" y="2152395"/>
        <a:ext cx="242115" cy="242768"/>
      </dsp:txXfrm>
    </dsp:sp>
    <dsp:sp modelId="{2D7731D5-2851-46DD-A102-6A494E074CB7}">
      <dsp:nvSpPr>
        <dsp:cNvPr id="0" name=""/>
        <dsp:cNvSpPr/>
      </dsp:nvSpPr>
      <dsp:spPr>
        <a:xfrm>
          <a:off x="6856036" y="820723"/>
          <a:ext cx="1631501" cy="290611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t>Cloud </a:t>
          </a:r>
          <a:br>
            <a:rPr lang="en-GB" sz="1800" b="1" kern="1200" dirty="0"/>
          </a:br>
          <a:r>
            <a:rPr lang="en-GB" sz="1800" b="1" kern="1200" dirty="0"/>
            <a:t>Phase 4</a:t>
          </a:r>
          <a:endParaRPr lang="en-GB" sz="1800" kern="1200" dirty="0"/>
        </a:p>
        <a:p>
          <a:pPr marL="114300" lvl="1" indent="-114300" algn="l" defTabSz="622300">
            <a:lnSpc>
              <a:spcPct val="90000"/>
            </a:lnSpc>
            <a:spcBef>
              <a:spcPct val="0"/>
            </a:spcBef>
            <a:spcAft>
              <a:spcPct val="15000"/>
            </a:spcAft>
            <a:buChar char="•"/>
          </a:pPr>
          <a:r>
            <a:rPr lang="en-GB" sz="1400" kern="1200"/>
            <a:t>Continue to build core platform</a:t>
          </a:r>
          <a:endParaRPr lang="en-GB" sz="1400" kern="1200" dirty="0"/>
        </a:p>
        <a:p>
          <a:pPr marL="114300" lvl="1" indent="-114300" algn="l" defTabSz="622300">
            <a:lnSpc>
              <a:spcPct val="90000"/>
            </a:lnSpc>
            <a:spcBef>
              <a:spcPct val="0"/>
            </a:spcBef>
            <a:spcAft>
              <a:spcPct val="15000"/>
            </a:spcAft>
            <a:buChar char="•"/>
          </a:pPr>
          <a:r>
            <a:rPr lang="en-GB" sz="1400" kern="1200"/>
            <a:t>Scale our Cloud delivery capabilities</a:t>
          </a:r>
          <a:endParaRPr lang="en-GB" sz="1400" kern="1200" dirty="0"/>
        </a:p>
      </dsp:txBody>
      <dsp:txXfrm>
        <a:off x="6903821" y="868508"/>
        <a:ext cx="1535931" cy="28105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C273A-F8CB-41AD-954E-95954C14DE18}">
      <dsp:nvSpPr>
        <dsp:cNvPr id="0" name=""/>
        <dsp:cNvSpPr/>
      </dsp:nvSpPr>
      <dsp:spPr>
        <a:xfrm>
          <a:off x="157940" y="254"/>
          <a:ext cx="3097172" cy="12388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Cloud Benefit</a:t>
          </a:r>
        </a:p>
      </dsp:txBody>
      <dsp:txXfrm>
        <a:off x="777375" y="254"/>
        <a:ext cx="1858303" cy="1238869"/>
      </dsp:txXfrm>
    </dsp:sp>
    <dsp:sp modelId="{8F6F4B41-28E3-49DE-BA20-6DBEEE5DB6A6}">
      <dsp:nvSpPr>
        <dsp:cNvPr id="0" name=""/>
        <dsp:cNvSpPr/>
      </dsp:nvSpPr>
      <dsp:spPr>
        <a:xfrm>
          <a:off x="2852480" y="105558"/>
          <a:ext cx="4060938" cy="1028261"/>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GB" sz="1500" kern="1200" dirty="0"/>
            <a:t>We have undertaken a cloud readiness assessment of our top 15 apps to evaluate how simple and what benefit could be gained by moving them to the could</a:t>
          </a:r>
        </a:p>
      </dsp:txBody>
      <dsp:txXfrm>
        <a:off x="3366611" y="105558"/>
        <a:ext cx="3032677" cy="1028261"/>
      </dsp:txXfrm>
    </dsp:sp>
    <dsp:sp modelId="{926E850E-9627-4CDE-AE67-CC45F87FD9F8}">
      <dsp:nvSpPr>
        <dsp:cNvPr id="0" name=""/>
        <dsp:cNvSpPr/>
      </dsp:nvSpPr>
      <dsp:spPr>
        <a:xfrm>
          <a:off x="157940" y="1412565"/>
          <a:ext cx="3097172" cy="12388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Opportunistic Refresh</a:t>
          </a:r>
        </a:p>
      </dsp:txBody>
      <dsp:txXfrm>
        <a:off x="777375" y="1412565"/>
        <a:ext cx="1858303" cy="1238869"/>
      </dsp:txXfrm>
    </dsp:sp>
    <dsp:sp modelId="{388D79B0-04B3-4D35-A85D-B8B173E9DC2A}">
      <dsp:nvSpPr>
        <dsp:cNvPr id="0" name=""/>
        <dsp:cNvSpPr/>
      </dsp:nvSpPr>
      <dsp:spPr>
        <a:xfrm>
          <a:off x="2852480" y="1517869"/>
          <a:ext cx="3962790" cy="1028261"/>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GB" sz="1500" kern="1200" dirty="0"/>
            <a:t>Applications that are due a hardware or OS upgrade</a:t>
          </a:r>
        </a:p>
      </dsp:txBody>
      <dsp:txXfrm>
        <a:off x="3366611" y="1517869"/>
        <a:ext cx="2934529" cy="1028261"/>
      </dsp:txXfrm>
    </dsp:sp>
    <dsp:sp modelId="{38A989BB-22DB-48B3-921A-087E9D257DEB}">
      <dsp:nvSpPr>
        <dsp:cNvPr id="0" name=""/>
        <dsp:cNvSpPr/>
      </dsp:nvSpPr>
      <dsp:spPr>
        <a:xfrm>
          <a:off x="157940" y="2824876"/>
          <a:ext cx="3097172" cy="123886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New Apps – Direct to cloud</a:t>
          </a:r>
        </a:p>
      </dsp:txBody>
      <dsp:txXfrm>
        <a:off x="777375" y="2824876"/>
        <a:ext cx="1858303" cy="1238869"/>
      </dsp:txXfrm>
    </dsp:sp>
    <dsp:sp modelId="{CA885F82-381D-40C3-9B94-6634B4886705}">
      <dsp:nvSpPr>
        <dsp:cNvPr id="0" name=""/>
        <dsp:cNvSpPr/>
      </dsp:nvSpPr>
      <dsp:spPr>
        <a:xfrm>
          <a:off x="2852480" y="2930180"/>
          <a:ext cx="3923948" cy="1028261"/>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GB" sz="1500" kern="1200" dirty="0"/>
            <a:t>New apps directly onto the cloud platform</a:t>
          </a:r>
        </a:p>
      </dsp:txBody>
      <dsp:txXfrm>
        <a:off x="3366611" y="2930180"/>
        <a:ext cx="2895687" cy="10282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873" cy="495692"/>
          </a:xfrm>
          <a:prstGeom prst="rect">
            <a:avLst/>
          </a:prstGeom>
        </p:spPr>
        <p:txBody>
          <a:bodyPr vert="horz" lIns="92263" tIns="46131" rIns="92263" bIns="46131" rtlCol="0"/>
          <a:lstStyle>
            <a:lvl1pPr algn="l">
              <a:defRPr sz="1200"/>
            </a:lvl1pPr>
          </a:lstStyle>
          <a:p>
            <a:endParaRPr lang="en-GB"/>
          </a:p>
        </p:txBody>
      </p:sp>
      <p:sp>
        <p:nvSpPr>
          <p:cNvPr id="3" name="Date Placeholder 2"/>
          <p:cNvSpPr>
            <a:spLocks noGrp="1"/>
          </p:cNvSpPr>
          <p:nvPr>
            <p:ph type="dt" sz="quarter" idx="1"/>
          </p:nvPr>
        </p:nvSpPr>
        <p:spPr>
          <a:xfrm>
            <a:off x="3850197" y="1"/>
            <a:ext cx="2945873" cy="495692"/>
          </a:xfrm>
          <a:prstGeom prst="rect">
            <a:avLst/>
          </a:prstGeom>
        </p:spPr>
        <p:txBody>
          <a:bodyPr vert="horz" lIns="92263" tIns="46131" rIns="92263" bIns="46131" rtlCol="0"/>
          <a:lstStyle>
            <a:lvl1pPr algn="r">
              <a:defRPr sz="1200"/>
            </a:lvl1pPr>
          </a:lstStyle>
          <a:p>
            <a:fld id="{34EB47E4-9208-45ED-8224-1AD6E875B711}" type="datetimeFigureOut">
              <a:rPr lang="en-GB" smtClean="0"/>
              <a:t>05/06/2017</a:t>
            </a:fld>
            <a:endParaRPr lang="en-GB"/>
          </a:p>
        </p:txBody>
      </p:sp>
      <p:sp>
        <p:nvSpPr>
          <p:cNvPr id="4" name="Footer Placeholder 3"/>
          <p:cNvSpPr>
            <a:spLocks noGrp="1"/>
          </p:cNvSpPr>
          <p:nvPr>
            <p:ph type="ftr" sz="quarter" idx="2"/>
          </p:nvPr>
        </p:nvSpPr>
        <p:spPr>
          <a:xfrm>
            <a:off x="1" y="9429348"/>
            <a:ext cx="2945873" cy="495692"/>
          </a:xfrm>
          <a:prstGeom prst="rect">
            <a:avLst/>
          </a:prstGeom>
        </p:spPr>
        <p:txBody>
          <a:bodyPr vert="horz" lIns="92263" tIns="46131" rIns="92263" bIns="46131" rtlCol="0" anchor="b"/>
          <a:lstStyle>
            <a:lvl1pPr algn="l">
              <a:defRPr sz="1200"/>
            </a:lvl1pPr>
          </a:lstStyle>
          <a:p>
            <a:endParaRPr lang="en-GB"/>
          </a:p>
        </p:txBody>
      </p:sp>
      <p:sp>
        <p:nvSpPr>
          <p:cNvPr id="5" name="Slide Number Placeholder 4"/>
          <p:cNvSpPr>
            <a:spLocks noGrp="1"/>
          </p:cNvSpPr>
          <p:nvPr>
            <p:ph type="sldNum" sz="quarter" idx="3"/>
          </p:nvPr>
        </p:nvSpPr>
        <p:spPr>
          <a:xfrm>
            <a:off x="3850197" y="9429348"/>
            <a:ext cx="2945873" cy="495692"/>
          </a:xfrm>
          <a:prstGeom prst="rect">
            <a:avLst/>
          </a:prstGeom>
        </p:spPr>
        <p:txBody>
          <a:bodyPr vert="horz" lIns="92263" tIns="46131" rIns="92263" bIns="46131" rtlCol="0" anchor="b"/>
          <a:lstStyle>
            <a:lvl1pPr algn="r">
              <a:defRPr sz="1200"/>
            </a:lvl1pPr>
          </a:lstStyle>
          <a:p>
            <a:fld id="{4CA55860-1A52-4A3A-98E4-ECB64709A4EB}" type="slidenum">
              <a:rPr lang="en-GB" smtClean="0"/>
              <a:t>‹#›</a:t>
            </a:fld>
            <a:endParaRPr lang="en-GB"/>
          </a:p>
        </p:txBody>
      </p:sp>
    </p:spTree>
    <p:extLst>
      <p:ext uri="{BB962C8B-B14F-4D97-AF65-F5344CB8AC3E}">
        <p14:creationId xmlns:p14="http://schemas.microsoft.com/office/powerpoint/2010/main" val="445941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2263" tIns="46131" rIns="92263" bIns="46131"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2263" tIns="46131" rIns="92263" bIns="46131" rtlCol="0"/>
          <a:lstStyle>
            <a:lvl1pPr algn="r">
              <a:defRPr sz="1200"/>
            </a:lvl1pPr>
          </a:lstStyle>
          <a:p>
            <a:fld id="{1D661B42-E013-4BCC-99C5-47C9E3CCCCEF}" type="datetimeFigureOut">
              <a:rPr lang="en-GB" smtClean="0"/>
              <a:t>05/06/2017</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2263" tIns="46131" rIns="92263" bIns="46131"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2263" tIns="46131" rIns="92263" bIns="461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6332"/>
          </a:xfrm>
          <a:prstGeom prst="rect">
            <a:avLst/>
          </a:prstGeom>
        </p:spPr>
        <p:txBody>
          <a:bodyPr vert="horz" lIns="92263" tIns="46131" rIns="92263" bIns="46131"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2263" tIns="46131" rIns="92263" bIns="46131" rtlCol="0" anchor="b"/>
          <a:lstStyle>
            <a:lvl1pPr algn="r">
              <a:defRPr sz="1200"/>
            </a:lvl1pPr>
          </a:lstStyle>
          <a:p>
            <a:fld id="{938DCE1C-F309-4647-A589-0417310520FD}" type="slidenum">
              <a:rPr lang="en-GB" smtClean="0"/>
              <a:t>‹#›</a:t>
            </a:fld>
            <a:endParaRPr lang="en-GB"/>
          </a:p>
        </p:txBody>
      </p:sp>
    </p:spTree>
    <p:extLst>
      <p:ext uri="{BB962C8B-B14F-4D97-AF65-F5344CB8AC3E}">
        <p14:creationId xmlns:p14="http://schemas.microsoft.com/office/powerpoint/2010/main" val="3595407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1</a:t>
            </a:fld>
            <a:endParaRPr lang="en-GB"/>
          </a:p>
        </p:txBody>
      </p:sp>
    </p:spTree>
    <p:extLst>
      <p:ext uri="{BB962C8B-B14F-4D97-AF65-F5344CB8AC3E}">
        <p14:creationId xmlns:p14="http://schemas.microsoft.com/office/powerpoint/2010/main" val="1766897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2</a:t>
            </a:fld>
            <a:endParaRPr lang="en-GB"/>
          </a:p>
        </p:txBody>
      </p:sp>
    </p:spTree>
    <p:extLst>
      <p:ext uri="{BB962C8B-B14F-4D97-AF65-F5344CB8AC3E}">
        <p14:creationId xmlns:p14="http://schemas.microsoft.com/office/powerpoint/2010/main" val="337805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US" dirty="0"/>
              <a:t>David Chappell</a:t>
            </a:r>
          </a:p>
        </p:txBody>
      </p:sp>
      <p:sp>
        <p:nvSpPr>
          <p:cNvPr id="4" name="Header Placeholder 3"/>
          <p:cNvSpPr>
            <a:spLocks noGrp="1"/>
          </p:cNvSpPr>
          <p:nvPr>
            <p:ph type="hdr" sz="quarter" idx="10"/>
          </p:nvPr>
        </p:nvSpPr>
        <p:spPr/>
        <p:txBody>
          <a:bodyPr/>
          <a:lstStyle/>
          <a:p>
            <a:r>
              <a:rPr lang="en-US">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105D79C8-7E75-4053-8862-C5150E64C8EF}" type="datetime1">
              <a:rPr lang="en-US" smtClean="0">
                <a:solidFill>
                  <a:prstClr val="black"/>
                </a:solidFill>
              </a:rPr>
              <a:pPr/>
              <a:t>6/5/2017</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endParaRPr lang="en-US"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93704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comparing employees to Neanderthal</a:t>
            </a:r>
          </a:p>
          <a:p>
            <a:r>
              <a:rPr lang="en-GB" dirty="0"/>
              <a:t>We</a:t>
            </a:r>
            <a:r>
              <a:rPr lang="en-GB" baseline="0" dirty="0"/>
              <a:t> are on a journey – it takes time in an Enterprise with several hundred applications and employees</a:t>
            </a:r>
          </a:p>
          <a:p>
            <a:r>
              <a:rPr lang="en-GB" baseline="0" dirty="0"/>
              <a:t>I think what we have done to date is great but its incremental.  The revolution happens I think around 2020</a:t>
            </a:r>
          </a:p>
          <a:p>
            <a:endParaRPr lang="en-GB" dirty="0"/>
          </a:p>
          <a:p>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11</a:t>
            </a:fld>
            <a:endParaRPr lang="en-GB"/>
          </a:p>
        </p:txBody>
      </p:sp>
    </p:spTree>
    <p:extLst>
      <p:ext uri="{BB962C8B-B14F-4D97-AF65-F5344CB8AC3E}">
        <p14:creationId xmlns:p14="http://schemas.microsoft.com/office/powerpoint/2010/main" val="98967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Line</a:t>
            </a:r>
            <a:r>
              <a:rPr lang="en-GB" baseline="0" dirty="0"/>
              <a:t> management horizontal</a:t>
            </a:r>
          </a:p>
          <a:p>
            <a:r>
              <a:rPr lang="en-GB" baseline="0" dirty="0"/>
              <a:t>Line management &amp; tech leadership</a:t>
            </a:r>
          </a:p>
          <a:p>
            <a:r>
              <a:rPr lang="en-GB" baseline="0" dirty="0"/>
              <a:t>Waterfall</a:t>
            </a:r>
          </a:p>
          <a:p>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13</a:t>
            </a:fld>
            <a:endParaRPr lang="en-GB"/>
          </a:p>
        </p:txBody>
      </p:sp>
    </p:spTree>
    <p:extLst>
      <p:ext uri="{BB962C8B-B14F-4D97-AF65-F5344CB8AC3E}">
        <p14:creationId xmlns:p14="http://schemas.microsoft.com/office/powerpoint/2010/main" val="136925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Elaboration</a:t>
            </a:r>
            <a:r>
              <a:rPr lang="en-GB" baseline="0" dirty="0"/>
              <a:t> done by the teams</a:t>
            </a:r>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15</a:t>
            </a:fld>
            <a:endParaRPr lang="en-GB"/>
          </a:p>
        </p:txBody>
      </p:sp>
    </p:spTree>
    <p:extLst>
      <p:ext uri="{BB962C8B-B14F-4D97-AF65-F5344CB8AC3E}">
        <p14:creationId xmlns:p14="http://schemas.microsoft.com/office/powerpoint/2010/main" val="238340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25</a:t>
            </a:fld>
            <a:endParaRPr lang="en-GB"/>
          </a:p>
        </p:txBody>
      </p:sp>
    </p:spTree>
    <p:extLst>
      <p:ext uri="{BB962C8B-B14F-4D97-AF65-F5344CB8AC3E}">
        <p14:creationId xmlns:p14="http://schemas.microsoft.com/office/powerpoint/2010/main" val="89720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8DCE1C-F309-4647-A589-0417310520FD}" type="slidenum">
              <a:rPr lang="en-GB" smtClean="0"/>
              <a:t>29</a:t>
            </a:fld>
            <a:endParaRPr lang="en-GB"/>
          </a:p>
        </p:txBody>
      </p:sp>
    </p:spTree>
    <p:extLst>
      <p:ext uri="{BB962C8B-B14F-4D97-AF65-F5344CB8AC3E}">
        <p14:creationId xmlns:p14="http://schemas.microsoft.com/office/powerpoint/2010/main" val="194388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Cats into dogs?</a:t>
            </a:r>
          </a:p>
        </p:txBody>
      </p:sp>
      <p:sp>
        <p:nvSpPr>
          <p:cNvPr id="4" name="Slide Number Placeholder 3"/>
          <p:cNvSpPr>
            <a:spLocks noGrp="1"/>
          </p:cNvSpPr>
          <p:nvPr>
            <p:ph type="sldNum" sz="quarter" idx="10"/>
          </p:nvPr>
        </p:nvSpPr>
        <p:spPr/>
        <p:txBody>
          <a:bodyPr/>
          <a:lstStyle/>
          <a:p>
            <a:fld id="{938DCE1C-F309-4647-A589-0417310520FD}" type="slidenum">
              <a:rPr lang="en-GB" smtClean="0"/>
              <a:t>33</a:t>
            </a:fld>
            <a:endParaRPr lang="en-GB"/>
          </a:p>
        </p:txBody>
      </p:sp>
    </p:spTree>
    <p:extLst>
      <p:ext uri="{BB962C8B-B14F-4D97-AF65-F5344CB8AC3E}">
        <p14:creationId xmlns:p14="http://schemas.microsoft.com/office/powerpoint/2010/main" val="2653464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jpg"/><Relationship Id="rId4" Type="http://schemas.openxmlformats.org/officeDocument/2006/relationships/image" Target="../media/image15.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1800225" y="1487224"/>
            <a:ext cx="7343775" cy="5370776"/>
          </a:xfrm>
        </p:spPr>
        <p:txBody>
          <a:bodyPr/>
          <a:lstStyle>
            <a:lvl1pPr marL="0" indent="0">
              <a:buNone/>
              <a:defRPr>
                <a:solidFill>
                  <a:schemeClr val="bg1"/>
                </a:solidFill>
              </a:defRPr>
            </a:lvl1pPr>
          </a:lstStyle>
          <a:p>
            <a:r>
              <a:rPr lang="en-US"/>
              <a:t>Click icon to add picture</a:t>
            </a:r>
            <a:endParaRPr lang="en-GB" dirty="0"/>
          </a:p>
        </p:txBody>
      </p:sp>
      <p:cxnSp>
        <p:nvCxnSpPr>
          <p:cNvPr id="7" name="Straight Connector 6"/>
          <p:cNvCxnSpPr/>
          <p:nvPr userDrawn="1"/>
        </p:nvCxnSpPr>
        <p:spPr>
          <a:xfrm>
            <a:off x="0" y="1476375"/>
            <a:ext cx="9144000" cy="0"/>
          </a:xfrm>
          <a:prstGeom prst="line">
            <a:avLst/>
          </a:prstGeom>
          <a:ln w="63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785938" y="0"/>
            <a:ext cx="0" cy="685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713" y="361587"/>
            <a:ext cx="1008889" cy="490729"/>
          </a:xfrm>
          <a:prstGeom prst="rect">
            <a:avLst/>
          </a:prstGeom>
        </p:spPr>
      </p:pic>
      <p:sp>
        <p:nvSpPr>
          <p:cNvPr id="2" name="Title 1"/>
          <p:cNvSpPr>
            <a:spLocks noGrp="1"/>
          </p:cNvSpPr>
          <p:nvPr>
            <p:ph type="ctrTitle"/>
          </p:nvPr>
        </p:nvSpPr>
        <p:spPr>
          <a:xfrm>
            <a:off x="2016128" y="1724026"/>
            <a:ext cx="5343522" cy="702732"/>
          </a:xfrm>
        </p:spPr>
        <p:txBody>
          <a:bodyPr>
            <a:noAutofit/>
          </a:bodyPr>
          <a:lstStyle>
            <a:lvl1pPr>
              <a:defRPr sz="2200">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2016127" y="2602232"/>
            <a:ext cx="5343523" cy="426720"/>
          </a:xfrm>
        </p:spPr>
        <p:txBody>
          <a:bodyPr>
            <a:noAutofit/>
          </a:bodyPr>
          <a:lstStyle>
            <a:lvl1pPr marL="0" indent="0" algn="l">
              <a:spcAft>
                <a:spcPts val="0"/>
              </a:spcAft>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1638074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Black Tex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9144000" cy="6858000"/>
          </a:xfrm>
        </p:spPr>
        <p:txBody>
          <a:bodyPr/>
          <a:lstStyle>
            <a:lvl1pPr marL="0" indent="0">
              <a:buNone/>
              <a:defRPr/>
            </a:lvl1pPr>
          </a:lstStyle>
          <a:p>
            <a:r>
              <a:rPr lang="en-US"/>
              <a:t>Click icon to add picture</a:t>
            </a:r>
            <a:endParaRPr lang="en-GB"/>
          </a:p>
        </p:txBody>
      </p:sp>
      <p:sp>
        <p:nvSpPr>
          <p:cNvPr id="2" name="Title 1"/>
          <p:cNvSpPr>
            <a:spLocks noGrp="1"/>
          </p:cNvSpPr>
          <p:nvPr>
            <p:ph type="title"/>
          </p:nvPr>
        </p:nvSpPr>
        <p:spPr>
          <a:xfrm>
            <a:off x="2016000" y="1724399"/>
            <a:ext cx="5342400" cy="1440000"/>
          </a:xfrm>
        </p:spPr>
        <p:txBody>
          <a:bodyPr anchor="t"/>
          <a:lstStyle>
            <a:lvl1pPr algn="l">
              <a:lnSpc>
                <a:spcPct val="95000"/>
              </a:lnSpc>
              <a:defRPr sz="2200" b="0" cap="none" baseline="0">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691615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hite Tex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9144000" cy="6858000"/>
          </a:xfrm>
        </p:spPr>
        <p:txBody>
          <a:bodyPr/>
          <a:lstStyle>
            <a:lvl1pPr marL="0" indent="0">
              <a:buNone/>
              <a:defRPr/>
            </a:lvl1pPr>
          </a:lstStyle>
          <a:p>
            <a:r>
              <a:rPr lang="en-US"/>
              <a:t>Click icon to add picture</a:t>
            </a:r>
            <a:endParaRPr lang="en-GB"/>
          </a:p>
        </p:txBody>
      </p:sp>
      <p:sp>
        <p:nvSpPr>
          <p:cNvPr id="2" name="Title 1"/>
          <p:cNvSpPr>
            <a:spLocks noGrp="1"/>
          </p:cNvSpPr>
          <p:nvPr>
            <p:ph type="title"/>
          </p:nvPr>
        </p:nvSpPr>
        <p:spPr>
          <a:xfrm>
            <a:off x="2016000" y="1724399"/>
            <a:ext cx="5342400" cy="1440000"/>
          </a:xfrm>
        </p:spPr>
        <p:txBody>
          <a:bodyPr anchor="t"/>
          <a:lstStyle>
            <a:lvl1pPr algn="l">
              <a:lnSpc>
                <a:spcPct val="95000"/>
              </a:lnSpc>
              <a:defRPr sz="2200" b="0" cap="none" baseline="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89014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ull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6714" y="1391706"/>
            <a:ext cx="6272212" cy="4818594"/>
          </a:xfrm>
        </p:spPr>
        <p:txBody>
          <a:bodyPr anchor="t"/>
          <a:lstStyle>
            <a:lvl1pPr algn="l">
              <a:lnSpc>
                <a:spcPct val="95000"/>
              </a:lnSpc>
              <a:defRPr sz="3800" b="0" cap="none" baseline="0">
                <a:solidFill>
                  <a:schemeClr val="bg1"/>
                </a:solidFill>
              </a:defRPr>
            </a:lvl1pPr>
          </a:lstStyle>
          <a:p>
            <a:r>
              <a:rPr lang="en-US"/>
              <a:t>Click to edit Master title style</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Tree>
    <p:extLst>
      <p:ext uri="{BB962C8B-B14F-4D97-AF65-F5344CB8AC3E}">
        <p14:creationId xmlns:p14="http://schemas.microsoft.com/office/powerpoint/2010/main" val="3986533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llout Image">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9144000" cy="6858000"/>
          </a:xfrm>
        </p:spPr>
        <p:txBody>
          <a:bodyPr/>
          <a:lstStyle>
            <a:lvl1pPr marL="0" indent="0">
              <a:buNone/>
              <a:defRPr/>
            </a:lvl1pPr>
          </a:lstStyle>
          <a:p>
            <a:r>
              <a:rPr lang="en-US"/>
              <a:t>Click icon to add picture</a:t>
            </a:r>
            <a:endParaRPr lang="en-GB" dirty="0"/>
          </a:p>
        </p:txBody>
      </p:sp>
      <p:sp>
        <p:nvSpPr>
          <p:cNvPr id="2" name="Title 1"/>
          <p:cNvSpPr>
            <a:spLocks noGrp="1"/>
          </p:cNvSpPr>
          <p:nvPr>
            <p:ph type="title"/>
          </p:nvPr>
        </p:nvSpPr>
        <p:spPr>
          <a:xfrm>
            <a:off x="366714" y="1391706"/>
            <a:ext cx="6272212" cy="4818594"/>
          </a:xfrm>
        </p:spPr>
        <p:txBody>
          <a:bodyPr anchor="t"/>
          <a:lstStyle>
            <a:lvl1pPr algn="l">
              <a:lnSpc>
                <a:spcPct val="95000"/>
              </a:lnSpc>
              <a:defRPr sz="3800" b="0" cap="none" baseline="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52972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on Gre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65125" y="1466305"/>
            <a:ext cx="8413750"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4BA02698-C00B-44CA-9338-8CC72E25A330}"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2" name="Text Placeholder 8"/>
          <p:cNvSpPr>
            <a:spLocks noGrp="1"/>
          </p:cNvSpPr>
          <p:nvPr>
            <p:ph type="body" sz="quarter" idx="16"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cxnSp>
        <p:nvCxnSpPr>
          <p:cNvPr id="13" name="Straight Connector 12"/>
          <p:cNvCxnSpPr/>
          <p:nvPr userDrawn="1"/>
        </p:nvCxnSpPr>
        <p:spPr>
          <a:xfrm>
            <a:off x="368300" y="1466305"/>
            <a:ext cx="84105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sz="quarter" idx="17"/>
          </p:nvPr>
        </p:nvSpPr>
        <p:spPr>
          <a:xfrm>
            <a:off x="365125" y="1476375"/>
            <a:ext cx="8413750" cy="473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60689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1 Char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65125" y="1466305"/>
            <a:ext cx="8413750"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hart Placeholder 14"/>
          <p:cNvSpPr>
            <a:spLocks noGrp="1"/>
          </p:cNvSpPr>
          <p:nvPr>
            <p:ph type="chart" sz="quarter" idx="15"/>
          </p:nvPr>
        </p:nvSpPr>
        <p:spPr>
          <a:xfrm>
            <a:off x="365126" y="2059781"/>
            <a:ext cx="8388350" cy="4141512"/>
          </a:xfrm>
        </p:spPr>
        <p:txBody>
          <a:bodyPr/>
          <a:lstStyle>
            <a:lvl1pPr marL="0" indent="0">
              <a:buNone/>
              <a:defRPr/>
            </a:lvl1pPr>
          </a:lstStyle>
          <a:p>
            <a:r>
              <a:rPr lang="en-US"/>
              <a:t>Click icon to add chart</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4BA02698-C00B-44CA-9338-8CC72E25A330}"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1" name="Text Placeholder 10"/>
          <p:cNvSpPr>
            <a:spLocks noGrp="1"/>
          </p:cNvSpPr>
          <p:nvPr>
            <p:ph type="body" sz="quarter" idx="13"/>
          </p:nvPr>
        </p:nvSpPr>
        <p:spPr>
          <a:xfrm>
            <a:off x="431005" y="1581149"/>
            <a:ext cx="4067969" cy="478632"/>
          </a:xfrm>
        </p:spPr>
        <p:txBody>
          <a:bodyPr>
            <a:noAutofit/>
          </a:bodyPr>
          <a:lstStyle>
            <a:lvl1pPr marL="0" indent="0">
              <a:spcAft>
                <a:spcPts val="0"/>
              </a:spcAft>
              <a:buNone/>
              <a:defRPr sz="1200" b="1"/>
            </a:lvl1pPr>
            <a:lvl2pPr marL="126000" indent="0">
              <a:buNone/>
              <a:defRPr sz="1200"/>
            </a:lvl2pPr>
            <a:lvl3pPr marL="252000" indent="0">
              <a:buNone/>
              <a:defRPr sz="1200"/>
            </a:lvl3pPr>
            <a:lvl4pPr marL="378000" indent="0">
              <a:buNone/>
              <a:defRPr sz="1200"/>
            </a:lvl4pPr>
            <a:lvl5pPr marL="504000" indent="0">
              <a:buNone/>
              <a:defRPr sz="1200"/>
            </a:lvl5pPr>
          </a:lstStyle>
          <a:p>
            <a:pPr lvl="0"/>
            <a:r>
              <a:rPr lang="en-US"/>
              <a:t>Click to edit Master text styles</a:t>
            </a:r>
          </a:p>
        </p:txBody>
      </p:sp>
      <p:sp>
        <p:nvSpPr>
          <p:cNvPr id="12" name="Text Placeholder 8"/>
          <p:cNvSpPr>
            <a:spLocks noGrp="1"/>
          </p:cNvSpPr>
          <p:nvPr>
            <p:ph type="body" sz="quarter" idx="16"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cxnSp>
        <p:nvCxnSpPr>
          <p:cNvPr id="13" name="Straight Connector 12"/>
          <p:cNvCxnSpPr/>
          <p:nvPr userDrawn="1"/>
        </p:nvCxnSpPr>
        <p:spPr>
          <a:xfrm>
            <a:off x="368300" y="1466305"/>
            <a:ext cx="84105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518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2 Charts">
    <p:spTree>
      <p:nvGrpSpPr>
        <p:cNvPr id="1" name=""/>
        <p:cNvGrpSpPr/>
        <p:nvPr/>
      </p:nvGrpSpPr>
      <p:grpSpPr>
        <a:xfrm>
          <a:off x="0" y="0"/>
          <a:ext cx="0" cy="0"/>
          <a:chOff x="0" y="0"/>
          <a:chExt cx="0" cy="0"/>
        </a:xfrm>
      </p:grpSpPr>
      <p:sp>
        <p:nvSpPr>
          <p:cNvPr id="7" name="Rectangle 6"/>
          <p:cNvSpPr/>
          <p:nvPr userDrawn="1"/>
        </p:nvSpPr>
        <p:spPr>
          <a:xfrm>
            <a:off x="365125" y="1466305"/>
            <a:ext cx="4137025"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hart Placeholder 14"/>
          <p:cNvSpPr>
            <a:spLocks noGrp="1"/>
          </p:cNvSpPr>
          <p:nvPr>
            <p:ph type="chart" sz="quarter" idx="15"/>
          </p:nvPr>
        </p:nvSpPr>
        <p:spPr>
          <a:xfrm>
            <a:off x="368300" y="1828800"/>
            <a:ext cx="4104000" cy="4370982"/>
          </a:xfrm>
        </p:spPr>
        <p:txBody>
          <a:bodyPr/>
          <a:lstStyle>
            <a:lvl1pPr marL="0" indent="0">
              <a:buNone/>
              <a:defRPr/>
            </a:lvl1pPr>
          </a:lstStyle>
          <a:p>
            <a:r>
              <a:rPr lang="en-US"/>
              <a:t>Click icon to add chart</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492EA49-2E25-4150-A2E3-3AA4FC2241FD}"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4" name="Rectangle 13"/>
          <p:cNvSpPr/>
          <p:nvPr userDrawn="1"/>
        </p:nvSpPr>
        <p:spPr>
          <a:xfrm>
            <a:off x="4635053" y="1466305"/>
            <a:ext cx="4137025"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hart Placeholder 14"/>
          <p:cNvSpPr>
            <a:spLocks noGrp="1"/>
          </p:cNvSpPr>
          <p:nvPr>
            <p:ph type="chart" sz="quarter" idx="16"/>
          </p:nvPr>
        </p:nvSpPr>
        <p:spPr>
          <a:xfrm>
            <a:off x="4650463" y="1828800"/>
            <a:ext cx="4104000" cy="4370981"/>
          </a:xfrm>
        </p:spPr>
        <p:txBody>
          <a:bodyPr/>
          <a:lstStyle>
            <a:lvl1pPr marL="0" indent="0">
              <a:buNone/>
              <a:defRPr/>
            </a:lvl1pPr>
          </a:lstStyle>
          <a:p>
            <a:r>
              <a:rPr lang="en-US"/>
              <a:t>Click icon to add chart</a:t>
            </a:r>
            <a:endParaRPr lang="en-GB" dirty="0"/>
          </a:p>
        </p:txBody>
      </p:sp>
      <p:sp>
        <p:nvSpPr>
          <p:cNvPr id="11" name="Text Placeholder 10"/>
          <p:cNvSpPr>
            <a:spLocks noGrp="1"/>
          </p:cNvSpPr>
          <p:nvPr>
            <p:ph type="body" sz="quarter" idx="13"/>
          </p:nvPr>
        </p:nvSpPr>
        <p:spPr>
          <a:xfrm>
            <a:off x="431005" y="1581149"/>
            <a:ext cx="3361066" cy="478632"/>
          </a:xfrm>
        </p:spPr>
        <p:txBody>
          <a:bodyPr>
            <a:noAutofit/>
          </a:bodyPr>
          <a:lstStyle>
            <a:lvl1pPr marL="0" indent="0">
              <a:spcAft>
                <a:spcPts val="0"/>
              </a:spcAft>
              <a:buNone/>
              <a:defRPr sz="1200" b="1"/>
            </a:lvl1pPr>
            <a:lvl2pPr marL="126000" indent="0">
              <a:buNone/>
              <a:defRPr sz="1200"/>
            </a:lvl2pPr>
            <a:lvl3pPr marL="252000" indent="0">
              <a:buNone/>
              <a:defRPr sz="1200"/>
            </a:lvl3pPr>
            <a:lvl4pPr marL="378000" indent="0">
              <a:buNone/>
              <a:defRPr sz="1200"/>
            </a:lvl4pPr>
            <a:lvl5pPr marL="504000" indent="0">
              <a:buNone/>
              <a:defRPr sz="1200"/>
            </a:lvl5pPr>
          </a:lstStyle>
          <a:p>
            <a:pPr lvl="0"/>
            <a:r>
              <a:rPr lang="en-US"/>
              <a:t>Click to edit Master text styles</a:t>
            </a:r>
          </a:p>
        </p:txBody>
      </p:sp>
      <p:sp>
        <p:nvSpPr>
          <p:cNvPr id="19" name="Text Placeholder 10"/>
          <p:cNvSpPr>
            <a:spLocks noGrp="1"/>
          </p:cNvSpPr>
          <p:nvPr>
            <p:ph type="body" sz="quarter" idx="17"/>
          </p:nvPr>
        </p:nvSpPr>
        <p:spPr>
          <a:xfrm>
            <a:off x="4700934" y="1581149"/>
            <a:ext cx="3362400" cy="478632"/>
          </a:xfrm>
        </p:spPr>
        <p:txBody>
          <a:bodyPr>
            <a:noAutofit/>
          </a:bodyPr>
          <a:lstStyle>
            <a:lvl1pPr marL="0" indent="0">
              <a:spcAft>
                <a:spcPts val="0"/>
              </a:spcAft>
              <a:buNone/>
              <a:defRPr sz="1200" b="1"/>
            </a:lvl1pPr>
            <a:lvl2pPr marL="126000" indent="0">
              <a:buNone/>
              <a:defRPr sz="1200"/>
            </a:lvl2pPr>
            <a:lvl3pPr marL="252000" indent="0">
              <a:buNone/>
              <a:defRPr sz="1200"/>
            </a:lvl3pPr>
            <a:lvl4pPr marL="378000" indent="0">
              <a:buNone/>
              <a:defRPr sz="1200"/>
            </a:lvl4pPr>
            <a:lvl5pPr marL="504000" indent="0">
              <a:buNone/>
              <a:defRPr sz="1200"/>
            </a:lvl5pPr>
          </a:lstStyle>
          <a:p>
            <a:pPr lvl="0"/>
            <a:r>
              <a:rPr lang="en-US"/>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21" name="Text Placeholder 8"/>
          <p:cNvSpPr>
            <a:spLocks noGrp="1"/>
          </p:cNvSpPr>
          <p:nvPr>
            <p:ph type="body" sz="quarter" idx="18" hasCustomPrompt="1"/>
          </p:nvPr>
        </p:nvSpPr>
        <p:spPr>
          <a:xfrm>
            <a:off x="366714" y="6266403"/>
            <a:ext cx="3586721"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
        <p:nvSpPr>
          <p:cNvPr id="22" name="Text Placeholder 8"/>
          <p:cNvSpPr>
            <a:spLocks noGrp="1"/>
          </p:cNvSpPr>
          <p:nvPr>
            <p:ph type="body" sz="quarter" idx="19" hasCustomPrompt="1"/>
          </p:nvPr>
        </p:nvSpPr>
        <p:spPr>
          <a:xfrm>
            <a:off x="4635053" y="6266403"/>
            <a:ext cx="3585600"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20" name="Straight Connector 19"/>
          <p:cNvCxnSpPr/>
          <p:nvPr userDrawn="1"/>
        </p:nvCxnSpPr>
        <p:spPr>
          <a:xfrm>
            <a:off x="368300"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4635053"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16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1 Large Chart and Tex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65125" y="1466305"/>
            <a:ext cx="6280150"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hart Placeholder 14"/>
          <p:cNvSpPr>
            <a:spLocks noGrp="1"/>
          </p:cNvSpPr>
          <p:nvPr>
            <p:ph type="chart" sz="quarter" idx="15"/>
          </p:nvPr>
        </p:nvSpPr>
        <p:spPr>
          <a:xfrm>
            <a:off x="365125" y="2059781"/>
            <a:ext cx="6264000" cy="4141512"/>
          </a:xfrm>
        </p:spPr>
        <p:txBody>
          <a:bodyPr/>
          <a:lstStyle>
            <a:lvl1pPr marL="0" indent="0">
              <a:buNone/>
              <a:defRPr/>
            </a:lvl1pPr>
          </a:lstStyle>
          <a:p>
            <a:r>
              <a:rPr lang="en-US"/>
              <a:t>Click icon to add chart</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26DF44C5-5A96-4890-A4C2-3A47464113D5}"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1" name="Text Placeholder 10"/>
          <p:cNvSpPr>
            <a:spLocks noGrp="1"/>
          </p:cNvSpPr>
          <p:nvPr>
            <p:ph type="body" sz="quarter" idx="13"/>
          </p:nvPr>
        </p:nvSpPr>
        <p:spPr>
          <a:xfrm>
            <a:off x="431005" y="1581149"/>
            <a:ext cx="4067969" cy="478632"/>
          </a:xfrm>
        </p:spPr>
        <p:txBody>
          <a:bodyPr>
            <a:noAutofit/>
          </a:bodyPr>
          <a:lstStyle>
            <a:lvl1pPr marL="0" indent="0">
              <a:spcAft>
                <a:spcPts val="0"/>
              </a:spcAft>
              <a:buNone/>
              <a:defRPr sz="1200" b="1"/>
            </a:lvl1pPr>
            <a:lvl2pPr marL="126000" indent="0">
              <a:buNone/>
              <a:defRPr sz="1200"/>
            </a:lvl2pPr>
            <a:lvl3pPr marL="252000" indent="0">
              <a:buNone/>
              <a:defRPr sz="1200"/>
            </a:lvl3pPr>
            <a:lvl4pPr marL="378000" indent="0">
              <a:buNone/>
              <a:defRPr sz="1200"/>
            </a:lvl4pPr>
            <a:lvl5pPr marL="504000" indent="0">
              <a:buNone/>
              <a:defRPr sz="1200"/>
            </a:lvl5pPr>
          </a:lstStyle>
          <a:p>
            <a:pPr lvl="0"/>
            <a:r>
              <a:rPr lang="en-US"/>
              <a:t>Click to edit Master text styles</a:t>
            </a:r>
          </a:p>
        </p:txBody>
      </p:sp>
      <p:sp>
        <p:nvSpPr>
          <p:cNvPr id="8" name="Text Placeholder 7"/>
          <p:cNvSpPr>
            <a:spLocks noGrp="1"/>
          </p:cNvSpPr>
          <p:nvPr>
            <p:ph type="body" sz="quarter" idx="16"/>
          </p:nvPr>
        </p:nvSpPr>
        <p:spPr>
          <a:xfrm>
            <a:off x="6773333" y="1581149"/>
            <a:ext cx="2005542" cy="4629151"/>
          </a:xfrm>
        </p:spPr>
        <p:txBody>
          <a:bodyPr/>
          <a:lstStyle>
            <a:lvl1pPr>
              <a:spcAft>
                <a:spcPts val="1000"/>
              </a:spcAft>
              <a:defRPr sz="1200"/>
            </a:lvl1pPr>
            <a:lvl2pPr>
              <a:spcAft>
                <a:spcPts val="1000"/>
              </a:spcAft>
              <a:defRPr sz="1200"/>
            </a:lvl2pPr>
            <a:lvl3pPr>
              <a:spcAft>
                <a:spcPts val="1000"/>
              </a:spcAft>
              <a:defRPr sz="1200"/>
            </a:lvl3pPr>
            <a:lvl4pPr>
              <a:spcAft>
                <a:spcPts val="1000"/>
              </a:spcAft>
              <a:defRPr sz="1200"/>
            </a:lvl4pPr>
            <a:lvl5pPr>
              <a:spcAft>
                <a:spcPts val="10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17"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cxnSp>
        <p:nvCxnSpPr>
          <p:cNvPr id="18" name="Straight Connector 17"/>
          <p:cNvCxnSpPr/>
          <p:nvPr userDrawn="1"/>
        </p:nvCxnSpPr>
        <p:spPr>
          <a:xfrm>
            <a:off x="6773333" y="1466305"/>
            <a:ext cx="200554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68300" y="1466305"/>
            <a:ext cx="62769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466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1 Small 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492EA49-2E25-4150-A2E3-3AA4FC2241FD}"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4" name="Rectangle 13"/>
          <p:cNvSpPr/>
          <p:nvPr userDrawn="1"/>
        </p:nvSpPr>
        <p:spPr>
          <a:xfrm>
            <a:off x="4635053" y="1466305"/>
            <a:ext cx="4137025"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hart Placeholder 14"/>
          <p:cNvSpPr>
            <a:spLocks noGrp="1"/>
          </p:cNvSpPr>
          <p:nvPr>
            <p:ph type="chart" sz="quarter" idx="16"/>
          </p:nvPr>
        </p:nvSpPr>
        <p:spPr>
          <a:xfrm>
            <a:off x="4650463" y="1828219"/>
            <a:ext cx="4104000" cy="4370981"/>
          </a:xfrm>
        </p:spPr>
        <p:txBody>
          <a:bodyPr/>
          <a:lstStyle>
            <a:lvl1pPr marL="0" indent="0">
              <a:buNone/>
              <a:defRPr/>
            </a:lvl1pPr>
          </a:lstStyle>
          <a:p>
            <a:r>
              <a:rPr lang="en-US"/>
              <a:t>Click icon to add chart</a:t>
            </a:r>
            <a:endParaRPr lang="en-GB" dirty="0"/>
          </a:p>
        </p:txBody>
      </p:sp>
      <p:sp>
        <p:nvSpPr>
          <p:cNvPr id="19" name="Text Placeholder 10"/>
          <p:cNvSpPr>
            <a:spLocks noGrp="1"/>
          </p:cNvSpPr>
          <p:nvPr>
            <p:ph type="body" sz="quarter" idx="17"/>
          </p:nvPr>
        </p:nvSpPr>
        <p:spPr>
          <a:xfrm>
            <a:off x="4700934" y="1581149"/>
            <a:ext cx="3362400" cy="478632"/>
          </a:xfrm>
        </p:spPr>
        <p:txBody>
          <a:bodyPr>
            <a:noAutofit/>
          </a:bodyPr>
          <a:lstStyle>
            <a:lvl1pPr marL="0" indent="0">
              <a:spcAft>
                <a:spcPts val="0"/>
              </a:spcAft>
              <a:buNone/>
              <a:defRPr sz="1200" b="1"/>
            </a:lvl1pPr>
            <a:lvl2pPr marL="126000" indent="0">
              <a:buNone/>
              <a:defRPr sz="1200"/>
            </a:lvl2pPr>
            <a:lvl3pPr marL="252000" indent="0">
              <a:buNone/>
              <a:defRPr sz="1200"/>
            </a:lvl3pPr>
            <a:lvl4pPr marL="378000" indent="0">
              <a:buNone/>
              <a:defRPr sz="1200"/>
            </a:lvl4pPr>
            <a:lvl5pPr marL="504000" indent="0">
              <a:buNone/>
              <a:defRPr sz="1200"/>
            </a:lvl5pPr>
          </a:lstStyle>
          <a:p>
            <a:pPr lvl="0"/>
            <a:r>
              <a:rPr lang="en-US"/>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22" name="Text Placeholder 8"/>
          <p:cNvSpPr>
            <a:spLocks noGrp="1"/>
          </p:cNvSpPr>
          <p:nvPr>
            <p:ph type="body" sz="quarter" idx="19" hasCustomPrompt="1"/>
          </p:nvPr>
        </p:nvSpPr>
        <p:spPr>
          <a:xfrm>
            <a:off x="4635053" y="6266403"/>
            <a:ext cx="3585600"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
        <p:nvSpPr>
          <p:cNvPr id="8" name="Text Placeholder 7"/>
          <p:cNvSpPr>
            <a:spLocks noGrp="1"/>
          </p:cNvSpPr>
          <p:nvPr>
            <p:ph type="body" sz="quarter" idx="20"/>
          </p:nvPr>
        </p:nvSpPr>
        <p:spPr>
          <a:xfrm>
            <a:off x="365125" y="1581149"/>
            <a:ext cx="4133850" cy="4620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5" name="Straight Connector 24"/>
          <p:cNvCxnSpPr/>
          <p:nvPr userDrawn="1"/>
        </p:nvCxnSpPr>
        <p:spPr>
          <a:xfrm>
            <a:off x="368300"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635053"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160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Pies and Text">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365125" y="1466305"/>
            <a:ext cx="6280150" cy="47349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hart Placeholder 14"/>
          <p:cNvSpPr>
            <a:spLocks noGrp="1"/>
          </p:cNvSpPr>
          <p:nvPr>
            <p:ph type="chart" sz="quarter" idx="15"/>
          </p:nvPr>
        </p:nvSpPr>
        <p:spPr>
          <a:xfrm>
            <a:off x="4580467" y="2187573"/>
            <a:ext cx="1998134" cy="4013721"/>
          </a:xfrm>
        </p:spPr>
        <p:txBody>
          <a:bodyPr/>
          <a:lstStyle>
            <a:lvl1pPr marL="0" indent="0">
              <a:buNone/>
              <a:defRPr/>
            </a:lvl1pPr>
          </a:lstStyle>
          <a:p>
            <a:r>
              <a:rPr lang="en-US"/>
              <a:t>Click icon to add chart</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5249933C-F5F3-4E06-9B53-0B598F5D7074}"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1" name="Text Placeholder 10"/>
          <p:cNvSpPr>
            <a:spLocks noGrp="1"/>
          </p:cNvSpPr>
          <p:nvPr>
            <p:ph type="body" sz="quarter" idx="13"/>
          </p:nvPr>
        </p:nvSpPr>
        <p:spPr>
          <a:xfrm>
            <a:off x="431005" y="1581149"/>
            <a:ext cx="4069557" cy="478632"/>
          </a:xfrm>
        </p:spPr>
        <p:txBody>
          <a:bodyPr>
            <a:noAutofit/>
          </a:bodyPr>
          <a:lstStyle>
            <a:lvl1pPr marL="0" indent="0">
              <a:spcAft>
                <a:spcPts val="0"/>
              </a:spcAft>
              <a:buNone/>
              <a:defRPr sz="1200" b="1"/>
            </a:lvl1pPr>
            <a:lvl2pPr marL="126000" indent="0">
              <a:buNone/>
              <a:defRPr sz="1200"/>
            </a:lvl2pPr>
            <a:lvl3pPr marL="252000" indent="0">
              <a:buNone/>
              <a:defRPr sz="1200"/>
            </a:lvl3pPr>
            <a:lvl4pPr marL="378000" indent="0">
              <a:buNone/>
              <a:defRPr sz="1200"/>
            </a:lvl4pPr>
            <a:lvl5pPr marL="504000" indent="0">
              <a:buNone/>
              <a:defRPr sz="1200"/>
            </a:lvl5pPr>
          </a:lstStyle>
          <a:p>
            <a:pPr lvl="0"/>
            <a:r>
              <a:rPr lang="en-US"/>
              <a:t>Click to edit Master text styles</a:t>
            </a:r>
          </a:p>
        </p:txBody>
      </p:sp>
      <p:sp>
        <p:nvSpPr>
          <p:cNvPr id="8" name="Text Placeholder 7"/>
          <p:cNvSpPr>
            <a:spLocks noGrp="1"/>
          </p:cNvSpPr>
          <p:nvPr>
            <p:ph type="body" sz="quarter" idx="16"/>
          </p:nvPr>
        </p:nvSpPr>
        <p:spPr>
          <a:xfrm>
            <a:off x="6773333" y="1581149"/>
            <a:ext cx="2005542" cy="4629151"/>
          </a:xfrm>
        </p:spPr>
        <p:txBody>
          <a:bodyPr/>
          <a:lstStyle>
            <a:lvl1pPr>
              <a:spcAft>
                <a:spcPts val="1000"/>
              </a:spcAft>
              <a:defRPr sz="1200"/>
            </a:lvl1pPr>
            <a:lvl2pPr>
              <a:spcAft>
                <a:spcPts val="1000"/>
              </a:spcAft>
              <a:defRPr sz="1200"/>
            </a:lvl2pPr>
            <a:lvl3pPr>
              <a:spcAft>
                <a:spcPts val="1000"/>
              </a:spcAft>
              <a:defRPr sz="1200"/>
            </a:lvl3pPr>
            <a:lvl4pPr>
              <a:spcAft>
                <a:spcPts val="1000"/>
              </a:spcAft>
              <a:defRPr sz="1200"/>
            </a:lvl4pPr>
            <a:lvl5pPr>
              <a:spcAft>
                <a:spcPts val="10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hart Placeholder 14"/>
          <p:cNvSpPr>
            <a:spLocks noGrp="1"/>
          </p:cNvSpPr>
          <p:nvPr>
            <p:ph type="chart" sz="quarter" idx="17"/>
          </p:nvPr>
        </p:nvSpPr>
        <p:spPr>
          <a:xfrm>
            <a:off x="2472796" y="2187573"/>
            <a:ext cx="1998134" cy="4013721"/>
          </a:xfrm>
        </p:spPr>
        <p:txBody>
          <a:bodyPr/>
          <a:lstStyle>
            <a:lvl1pPr marL="0" indent="0" rtl="0">
              <a:buNone/>
              <a:defRPr/>
            </a:lvl1pPr>
          </a:lstStyle>
          <a:p>
            <a:r>
              <a:rPr lang="en-US"/>
              <a:t>Click icon to add chart</a:t>
            </a:r>
            <a:endParaRPr lang="en-GB" dirty="0"/>
          </a:p>
        </p:txBody>
      </p:sp>
      <p:sp>
        <p:nvSpPr>
          <p:cNvPr id="18" name="Chart Placeholder 14"/>
          <p:cNvSpPr>
            <a:spLocks noGrp="1"/>
          </p:cNvSpPr>
          <p:nvPr>
            <p:ph type="chart" sz="quarter" idx="18"/>
          </p:nvPr>
        </p:nvSpPr>
        <p:spPr>
          <a:xfrm>
            <a:off x="368300" y="2187573"/>
            <a:ext cx="1998134" cy="4013721"/>
          </a:xfrm>
        </p:spPr>
        <p:txBody>
          <a:bodyPr/>
          <a:lstStyle>
            <a:lvl1pPr marL="0" indent="0" rtl="0">
              <a:buNone/>
              <a:defRPr/>
            </a:lvl1pPr>
          </a:lstStyle>
          <a:p>
            <a:r>
              <a:rPr lang="en-US"/>
              <a:t>Click icon to add chart</a:t>
            </a:r>
            <a:endParaRPr lang="en-GB" dirty="0"/>
          </a:p>
        </p:txBody>
      </p:sp>
      <p:sp>
        <p:nvSpPr>
          <p:cNvPr id="10" name="Text Placeholder 9"/>
          <p:cNvSpPr>
            <a:spLocks noGrp="1"/>
          </p:cNvSpPr>
          <p:nvPr>
            <p:ph type="body" sz="quarter" idx="19" hasCustomPrompt="1"/>
          </p:nvPr>
        </p:nvSpPr>
        <p:spPr>
          <a:xfrm>
            <a:off x="430213" y="2028750"/>
            <a:ext cx="1933046" cy="209550"/>
          </a:xfrm>
        </p:spPr>
        <p:txBody>
          <a:bodyPr>
            <a:normAutofit/>
          </a:bodyPr>
          <a:lstStyle>
            <a:lvl1pPr marL="0" indent="0">
              <a:buNone/>
              <a:defRPr sz="1000" b="1"/>
            </a:lvl1pPr>
          </a:lstStyle>
          <a:p>
            <a:pPr lvl="0"/>
            <a:r>
              <a:rPr lang="en-US" dirty="0"/>
              <a:t>Click to edit Chart sub-title</a:t>
            </a:r>
          </a:p>
        </p:txBody>
      </p:sp>
      <p:sp>
        <p:nvSpPr>
          <p:cNvPr id="21" name="Text Placeholder 9"/>
          <p:cNvSpPr>
            <a:spLocks noGrp="1"/>
          </p:cNvSpPr>
          <p:nvPr>
            <p:ph type="body" sz="quarter" idx="20" hasCustomPrompt="1"/>
          </p:nvPr>
        </p:nvSpPr>
        <p:spPr>
          <a:xfrm>
            <a:off x="2538677" y="2028750"/>
            <a:ext cx="1933046" cy="209550"/>
          </a:xfrm>
        </p:spPr>
        <p:txBody>
          <a:bodyPr>
            <a:normAutofit/>
          </a:bodyPr>
          <a:lstStyle>
            <a:lvl1pPr marL="0" indent="0" rtl="0">
              <a:buNone/>
              <a:defRPr sz="1000" b="1"/>
            </a:lvl1pPr>
          </a:lstStyle>
          <a:p>
            <a:pPr lvl="0"/>
            <a:r>
              <a:rPr lang="en-US" dirty="0"/>
              <a:t>Click to edit Chart sub-title</a:t>
            </a:r>
          </a:p>
        </p:txBody>
      </p:sp>
      <p:sp>
        <p:nvSpPr>
          <p:cNvPr id="22" name="Text Placeholder 9"/>
          <p:cNvSpPr>
            <a:spLocks noGrp="1"/>
          </p:cNvSpPr>
          <p:nvPr>
            <p:ph type="body" sz="quarter" idx="21" hasCustomPrompt="1"/>
          </p:nvPr>
        </p:nvSpPr>
        <p:spPr>
          <a:xfrm>
            <a:off x="4645555" y="2028750"/>
            <a:ext cx="1933046" cy="209550"/>
          </a:xfrm>
        </p:spPr>
        <p:txBody>
          <a:bodyPr>
            <a:normAutofit/>
          </a:bodyPr>
          <a:lstStyle>
            <a:lvl1pPr marL="0" indent="0" rtl="0">
              <a:buNone/>
              <a:defRPr sz="1000" b="1"/>
            </a:lvl1pPr>
          </a:lstStyle>
          <a:p>
            <a:pPr lvl="0"/>
            <a:r>
              <a:rPr lang="en-US" dirty="0"/>
              <a:t>Click to edit Chart sub-title</a:t>
            </a:r>
          </a:p>
        </p:txBody>
      </p:sp>
      <p:cxnSp>
        <p:nvCxnSpPr>
          <p:cNvPr id="19" name="Straight Connector 18"/>
          <p:cNvCxnSpPr/>
          <p:nvPr userDrawn="1"/>
        </p:nvCxnSpPr>
        <p:spPr>
          <a:xfrm>
            <a:off x="6773333" y="1466305"/>
            <a:ext cx="200554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68300" y="1466305"/>
            <a:ext cx="62769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8"/>
          <p:cNvSpPr>
            <a:spLocks noGrp="1"/>
          </p:cNvSpPr>
          <p:nvPr>
            <p:ph type="body" sz="quarter" idx="22"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Tree>
    <p:extLst>
      <p:ext uri="{BB962C8B-B14F-4D97-AF65-F5344CB8AC3E}">
        <p14:creationId xmlns:p14="http://schemas.microsoft.com/office/powerpoint/2010/main" val="1025525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cxnSp>
        <p:nvCxnSpPr>
          <p:cNvPr id="7" name="Straight Connector 6"/>
          <p:cNvCxnSpPr/>
          <p:nvPr userDrawn="1"/>
        </p:nvCxnSpPr>
        <p:spPr>
          <a:xfrm>
            <a:off x="0" y="1476375"/>
            <a:ext cx="9144000"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785938"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016128" y="1724026"/>
            <a:ext cx="5343522" cy="702732"/>
          </a:xfrm>
        </p:spPr>
        <p:txBody>
          <a:bodyPr>
            <a:noAutofit/>
          </a:bodyPr>
          <a:lstStyle>
            <a:lvl1pPr>
              <a:defRPr sz="2200">
                <a:solidFill>
                  <a:schemeClr val="tx1"/>
                </a:solidFill>
              </a:defRPr>
            </a:lvl1pPr>
          </a:lstStyle>
          <a:p>
            <a:r>
              <a:rPr lang="en-US"/>
              <a:t>Click to edit Master title style</a:t>
            </a:r>
            <a:endParaRPr lang="en-GB" dirty="0"/>
          </a:p>
        </p:txBody>
      </p:sp>
      <p:sp>
        <p:nvSpPr>
          <p:cNvPr id="3" name="Subtitle 2"/>
          <p:cNvSpPr>
            <a:spLocks noGrp="1"/>
          </p:cNvSpPr>
          <p:nvPr>
            <p:ph type="subTitle" idx="1"/>
          </p:nvPr>
        </p:nvSpPr>
        <p:spPr>
          <a:xfrm>
            <a:off x="2016127" y="2602232"/>
            <a:ext cx="5343523" cy="426720"/>
          </a:xfrm>
        </p:spPr>
        <p:txBody>
          <a:bodyPr>
            <a:noAutofit/>
          </a:bodyPr>
          <a:lstStyle>
            <a:lvl1pPr marL="0" indent="0" algn="l">
              <a:spcAft>
                <a:spcPts val="0"/>
              </a:spcAft>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713" y="361587"/>
            <a:ext cx="1008890" cy="490729"/>
          </a:xfrm>
          <a:prstGeom prst="rect">
            <a:avLst/>
          </a:prstGeom>
        </p:spPr>
      </p:pic>
    </p:spTree>
    <p:extLst>
      <p:ext uri="{BB962C8B-B14F-4D97-AF65-F5344CB8AC3E}">
        <p14:creationId xmlns:p14="http://schemas.microsoft.com/office/powerpoint/2010/main" val="1646565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1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4BA02698-C00B-44CA-9338-8CC72E25A330}"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2" name="Text Placeholder 8"/>
          <p:cNvSpPr>
            <a:spLocks noGrp="1"/>
          </p:cNvSpPr>
          <p:nvPr>
            <p:ph type="body" sz="quarter" idx="16"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8" name="Picture Placeholder 7"/>
          <p:cNvSpPr>
            <a:spLocks noGrp="1"/>
          </p:cNvSpPr>
          <p:nvPr>
            <p:ph type="pic" sz="quarter" idx="17"/>
          </p:nvPr>
        </p:nvSpPr>
        <p:spPr>
          <a:xfrm>
            <a:off x="365125" y="1606550"/>
            <a:ext cx="8413750" cy="4603751"/>
          </a:xfrm>
        </p:spPr>
        <p:txBody>
          <a:bodyPr/>
          <a:lstStyle>
            <a:lvl1pPr marL="0" indent="0">
              <a:buNone/>
              <a:defRPr/>
            </a:lvl1pPr>
          </a:lstStyle>
          <a:p>
            <a:r>
              <a:rPr lang="en-US"/>
              <a:t>Click icon to add picture</a:t>
            </a:r>
            <a:endParaRPr lang="en-GB" dirty="0"/>
          </a:p>
        </p:txBody>
      </p:sp>
      <p:cxnSp>
        <p:nvCxnSpPr>
          <p:cNvPr id="16" name="Straight Connector 15"/>
          <p:cNvCxnSpPr/>
          <p:nvPr userDrawn="1"/>
        </p:nvCxnSpPr>
        <p:spPr>
          <a:xfrm>
            <a:off x="368300" y="1466305"/>
            <a:ext cx="84105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763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2 Imag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4BA02698-C00B-44CA-9338-8CC72E25A330}"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2" name="Text Placeholder 8"/>
          <p:cNvSpPr>
            <a:spLocks noGrp="1"/>
          </p:cNvSpPr>
          <p:nvPr>
            <p:ph type="body" sz="quarter" idx="16"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8" name="Picture Placeholder 7"/>
          <p:cNvSpPr>
            <a:spLocks noGrp="1"/>
          </p:cNvSpPr>
          <p:nvPr>
            <p:ph type="pic" sz="quarter" idx="17"/>
          </p:nvPr>
        </p:nvSpPr>
        <p:spPr>
          <a:xfrm>
            <a:off x="365125" y="1606550"/>
            <a:ext cx="4135438" cy="4603751"/>
          </a:xfrm>
        </p:spPr>
        <p:txBody>
          <a:bodyPr/>
          <a:lstStyle>
            <a:lvl1pPr marL="0" indent="0">
              <a:buNone/>
              <a:defRPr/>
            </a:lvl1pPr>
          </a:lstStyle>
          <a:p>
            <a:r>
              <a:rPr lang="en-US"/>
              <a:t>Click icon to add picture</a:t>
            </a:r>
            <a:endParaRPr lang="en-GB" dirty="0"/>
          </a:p>
        </p:txBody>
      </p:sp>
      <p:sp>
        <p:nvSpPr>
          <p:cNvPr id="10" name="Picture Placeholder 7"/>
          <p:cNvSpPr>
            <a:spLocks noGrp="1"/>
          </p:cNvSpPr>
          <p:nvPr>
            <p:ph type="pic" sz="quarter" idx="18"/>
          </p:nvPr>
        </p:nvSpPr>
        <p:spPr>
          <a:xfrm>
            <a:off x="4643436" y="1606550"/>
            <a:ext cx="4135438" cy="4603751"/>
          </a:xfrm>
        </p:spPr>
        <p:txBody>
          <a:bodyPr/>
          <a:lstStyle>
            <a:lvl1pPr marL="0" indent="0">
              <a:buNone/>
              <a:defRPr/>
            </a:lvl1pPr>
          </a:lstStyle>
          <a:p>
            <a:r>
              <a:rPr lang="en-US"/>
              <a:t>Click icon to add picture</a:t>
            </a:r>
            <a:endParaRPr lang="en-GB" dirty="0"/>
          </a:p>
        </p:txBody>
      </p:sp>
      <p:cxnSp>
        <p:nvCxnSpPr>
          <p:cNvPr id="15" name="Straight Connector 14"/>
          <p:cNvCxnSpPr/>
          <p:nvPr userDrawn="1"/>
        </p:nvCxnSpPr>
        <p:spPr>
          <a:xfrm>
            <a:off x="368300"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4635053"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982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3 Imag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4BA02698-C00B-44CA-9338-8CC72E25A330}"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2" name="Text Placeholder 8"/>
          <p:cNvSpPr>
            <a:spLocks noGrp="1"/>
          </p:cNvSpPr>
          <p:nvPr>
            <p:ph type="body" sz="quarter" idx="16"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8" name="Picture Placeholder 7"/>
          <p:cNvSpPr>
            <a:spLocks noGrp="1"/>
          </p:cNvSpPr>
          <p:nvPr>
            <p:ph type="pic" sz="quarter" idx="17"/>
          </p:nvPr>
        </p:nvSpPr>
        <p:spPr>
          <a:xfrm>
            <a:off x="365125" y="1609200"/>
            <a:ext cx="2705100" cy="3044825"/>
          </a:xfrm>
        </p:spPr>
        <p:txBody>
          <a:bodyPr/>
          <a:lstStyle>
            <a:lvl1pPr marL="0" indent="0">
              <a:buNone/>
              <a:defRPr/>
            </a:lvl1pPr>
          </a:lstStyle>
          <a:p>
            <a:r>
              <a:rPr lang="en-US"/>
              <a:t>Click icon to add picture</a:t>
            </a:r>
            <a:endParaRPr lang="en-GB" dirty="0"/>
          </a:p>
        </p:txBody>
      </p:sp>
      <p:sp>
        <p:nvSpPr>
          <p:cNvPr id="7" name="Text Placeholder 6"/>
          <p:cNvSpPr>
            <a:spLocks noGrp="1"/>
          </p:cNvSpPr>
          <p:nvPr>
            <p:ph type="body" sz="quarter" idx="18"/>
          </p:nvPr>
        </p:nvSpPr>
        <p:spPr>
          <a:xfrm>
            <a:off x="368300" y="4788692"/>
            <a:ext cx="2701925" cy="975519"/>
          </a:xfrm>
        </p:spPr>
        <p:txBody>
          <a:bodyPr/>
          <a:lstStyle>
            <a:lvl1pPr marL="0" indent="0">
              <a:spcAft>
                <a:spcPts val="0"/>
              </a:spcAft>
              <a:buNone/>
              <a:defRPr sz="1200"/>
            </a:lvl1pPr>
            <a:lvl2pPr marL="180000" indent="0">
              <a:spcAft>
                <a:spcPts val="0"/>
              </a:spcAft>
              <a:buNone/>
              <a:defRPr sz="1200"/>
            </a:lvl2pPr>
            <a:lvl3pPr marL="396000" indent="0">
              <a:spcAft>
                <a:spcPts val="0"/>
              </a:spcAft>
              <a:buNone/>
              <a:defRPr sz="1200"/>
            </a:lvl3pPr>
            <a:lvl4pPr marL="576000" indent="0">
              <a:spcAft>
                <a:spcPts val="0"/>
              </a:spcAft>
              <a:buNone/>
              <a:defRPr sz="1200"/>
            </a:lvl4pPr>
            <a:lvl5pPr marL="828000" indent="0">
              <a:spcAft>
                <a:spcPts val="0"/>
              </a:spcAft>
              <a:buNone/>
              <a:defRPr sz="1200"/>
            </a:lvl5pPr>
          </a:lstStyle>
          <a:p>
            <a:pPr lvl="0"/>
            <a:r>
              <a:rPr lang="en-US"/>
              <a:t>Click to edit Master text styles</a:t>
            </a:r>
          </a:p>
        </p:txBody>
      </p:sp>
      <p:sp>
        <p:nvSpPr>
          <p:cNvPr id="15" name="Picture Placeholder 7"/>
          <p:cNvSpPr>
            <a:spLocks noGrp="1"/>
          </p:cNvSpPr>
          <p:nvPr>
            <p:ph type="pic" sz="quarter" idx="19"/>
          </p:nvPr>
        </p:nvSpPr>
        <p:spPr>
          <a:xfrm>
            <a:off x="3219723" y="1609200"/>
            <a:ext cx="2705100" cy="3044825"/>
          </a:xfrm>
        </p:spPr>
        <p:txBody>
          <a:bodyPr/>
          <a:lstStyle>
            <a:lvl1pPr marL="0" indent="0" rtl="0">
              <a:buNone/>
              <a:defRPr/>
            </a:lvl1pPr>
          </a:lstStyle>
          <a:p>
            <a:r>
              <a:rPr lang="en-US"/>
              <a:t>Click icon to add picture</a:t>
            </a:r>
            <a:endParaRPr lang="en-GB" dirty="0"/>
          </a:p>
        </p:txBody>
      </p:sp>
      <p:sp>
        <p:nvSpPr>
          <p:cNvPr id="16" name="Text Placeholder 6"/>
          <p:cNvSpPr>
            <a:spLocks noGrp="1"/>
          </p:cNvSpPr>
          <p:nvPr>
            <p:ph type="body" sz="quarter" idx="20"/>
          </p:nvPr>
        </p:nvSpPr>
        <p:spPr>
          <a:xfrm>
            <a:off x="3222898" y="4788692"/>
            <a:ext cx="2701925" cy="975519"/>
          </a:xfrm>
        </p:spPr>
        <p:txBody>
          <a:bodyPr/>
          <a:lstStyle>
            <a:lvl1pPr marL="0" indent="0" rtl="0">
              <a:spcAft>
                <a:spcPts val="0"/>
              </a:spcAft>
              <a:buNone/>
              <a:defRPr sz="1200"/>
            </a:lvl1pPr>
            <a:lvl2pPr marL="180000" indent="0">
              <a:spcAft>
                <a:spcPts val="0"/>
              </a:spcAft>
              <a:buNone/>
              <a:defRPr sz="1200"/>
            </a:lvl2pPr>
            <a:lvl3pPr marL="396000" indent="0">
              <a:spcAft>
                <a:spcPts val="0"/>
              </a:spcAft>
              <a:buNone/>
              <a:defRPr sz="1200"/>
            </a:lvl3pPr>
            <a:lvl4pPr marL="576000" indent="0">
              <a:spcAft>
                <a:spcPts val="0"/>
              </a:spcAft>
              <a:buNone/>
              <a:defRPr sz="1200"/>
            </a:lvl4pPr>
            <a:lvl5pPr marL="828000" indent="0">
              <a:spcAft>
                <a:spcPts val="0"/>
              </a:spcAft>
              <a:buNone/>
              <a:defRPr sz="1200"/>
            </a:lvl5pPr>
          </a:lstStyle>
          <a:p>
            <a:pPr lvl="0"/>
            <a:r>
              <a:rPr lang="en-US"/>
              <a:t>Click to edit Master text styles</a:t>
            </a:r>
          </a:p>
        </p:txBody>
      </p:sp>
      <p:sp>
        <p:nvSpPr>
          <p:cNvPr id="19" name="Picture Placeholder 7"/>
          <p:cNvSpPr>
            <a:spLocks noGrp="1"/>
          </p:cNvSpPr>
          <p:nvPr>
            <p:ph type="pic" sz="quarter" idx="21"/>
          </p:nvPr>
        </p:nvSpPr>
        <p:spPr>
          <a:xfrm>
            <a:off x="6073775" y="1609200"/>
            <a:ext cx="2705100" cy="3044825"/>
          </a:xfrm>
        </p:spPr>
        <p:txBody>
          <a:bodyPr/>
          <a:lstStyle>
            <a:lvl1pPr marL="0" indent="0" rtl="0">
              <a:buNone/>
              <a:defRPr/>
            </a:lvl1pPr>
          </a:lstStyle>
          <a:p>
            <a:r>
              <a:rPr lang="en-US"/>
              <a:t>Click icon to add picture</a:t>
            </a:r>
            <a:endParaRPr lang="en-GB" dirty="0"/>
          </a:p>
        </p:txBody>
      </p:sp>
      <p:sp>
        <p:nvSpPr>
          <p:cNvPr id="20" name="Text Placeholder 6"/>
          <p:cNvSpPr>
            <a:spLocks noGrp="1"/>
          </p:cNvSpPr>
          <p:nvPr>
            <p:ph type="body" sz="quarter" idx="22"/>
          </p:nvPr>
        </p:nvSpPr>
        <p:spPr>
          <a:xfrm>
            <a:off x="6076950" y="4788692"/>
            <a:ext cx="2701925" cy="975519"/>
          </a:xfrm>
        </p:spPr>
        <p:txBody>
          <a:bodyPr/>
          <a:lstStyle>
            <a:lvl1pPr marL="0" indent="0" rtl="0">
              <a:spcAft>
                <a:spcPts val="0"/>
              </a:spcAft>
              <a:buNone/>
              <a:defRPr sz="1200"/>
            </a:lvl1pPr>
            <a:lvl2pPr marL="180000" indent="0">
              <a:spcAft>
                <a:spcPts val="0"/>
              </a:spcAft>
              <a:buNone/>
              <a:defRPr sz="1200"/>
            </a:lvl2pPr>
            <a:lvl3pPr marL="396000" indent="0">
              <a:spcAft>
                <a:spcPts val="0"/>
              </a:spcAft>
              <a:buNone/>
              <a:defRPr sz="1200"/>
            </a:lvl3pPr>
            <a:lvl4pPr marL="576000" indent="0">
              <a:spcAft>
                <a:spcPts val="0"/>
              </a:spcAft>
              <a:buNone/>
              <a:defRPr sz="1200"/>
            </a:lvl4pPr>
            <a:lvl5pPr marL="828000" indent="0">
              <a:spcAft>
                <a:spcPts val="0"/>
              </a:spcAft>
              <a:buNone/>
              <a:defRPr sz="1200"/>
            </a:lvl5pPr>
          </a:lstStyle>
          <a:p>
            <a:pPr lvl="0"/>
            <a:r>
              <a:rPr lang="en-US"/>
              <a:t>Click to edit Master text styles</a:t>
            </a:r>
          </a:p>
        </p:txBody>
      </p:sp>
      <p:cxnSp>
        <p:nvCxnSpPr>
          <p:cNvPr id="21" name="Straight Connector 20"/>
          <p:cNvCxnSpPr/>
          <p:nvPr userDrawn="1"/>
        </p:nvCxnSpPr>
        <p:spPr>
          <a:xfrm>
            <a:off x="368300" y="1466305"/>
            <a:ext cx="84105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23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4 Imag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26DF44C5-5A96-4890-A4C2-3A47464113D5}"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8" name="Text Placeholder 7"/>
          <p:cNvSpPr>
            <a:spLocks noGrp="1"/>
          </p:cNvSpPr>
          <p:nvPr>
            <p:ph type="body" sz="quarter" idx="16"/>
          </p:nvPr>
        </p:nvSpPr>
        <p:spPr>
          <a:xfrm>
            <a:off x="6773333" y="1581149"/>
            <a:ext cx="2005542" cy="4629151"/>
          </a:xfrm>
        </p:spPr>
        <p:txBody>
          <a:bodyPr/>
          <a:lstStyle>
            <a:lvl1pPr>
              <a:spcAft>
                <a:spcPts val="1000"/>
              </a:spcAft>
              <a:defRPr sz="1200"/>
            </a:lvl1pPr>
            <a:lvl2pPr>
              <a:spcAft>
                <a:spcPts val="1000"/>
              </a:spcAft>
              <a:defRPr sz="1200"/>
            </a:lvl2pPr>
            <a:lvl3pPr>
              <a:spcAft>
                <a:spcPts val="1000"/>
              </a:spcAft>
              <a:defRPr sz="1200"/>
            </a:lvl3pPr>
            <a:lvl4pPr>
              <a:spcAft>
                <a:spcPts val="1000"/>
              </a:spcAft>
              <a:defRPr sz="1200"/>
            </a:lvl4pPr>
            <a:lvl5pPr>
              <a:spcAft>
                <a:spcPts val="10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6" name="Straight Connector 15"/>
          <p:cNvCxnSpPr/>
          <p:nvPr userDrawn="1"/>
        </p:nvCxnSpPr>
        <p:spPr>
          <a:xfrm>
            <a:off x="6773333" y="1466305"/>
            <a:ext cx="200554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7"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18" name="Picture Placeholder 7"/>
          <p:cNvSpPr>
            <a:spLocks noGrp="1"/>
          </p:cNvSpPr>
          <p:nvPr>
            <p:ph type="pic" sz="quarter" idx="18"/>
          </p:nvPr>
        </p:nvSpPr>
        <p:spPr>
          <a:xfrm>
            <a:off x="361950" y="1608930"/>
            <a:ext cx="3067200" cy="2232000"/>
          </a:xfrm>
        </p:spPr>
        <p:txBody>
          <a:bodyPr/>
          <a:lstStyle>
            <a:lvl1pPr marL="0" indent="0">
              <a:buNone/>
              <a:defRPr/>
            </a:lvl1pPr>
          </a:lstStyle>
          <a:p>
            <a:r>
              <a:rPr lang="en-US"/>
              <a:t>Click icon to add picture</a:t>
            </a:r>
            <a:endParaRPr lang="en-GB" dirty="0"/>
          </a:p>
        </p:txBody>
      </p:sp>
      <p:sp>
        <p:nvSpPr>
          <p:cNvPr id="19" name="Picture Placeholder 7"/>
          <p:cNvSpPr>
            <a:spLocks noGrp="1"/>
          </p:cNvSpPr>
          <p:nvPr>
            <p:ph type="pic" sz="quarter" idx="19"/>
          </p:nvPr>
        </p:nvSpPr>
        <p:spPr>
          <a:xfrm>
            <a:off x="3578075" y="1608930"/>
            <a:ext cx="3067200" cy="2232000"/>
          </a:xfrm>
        </p:spPr>
        <p:txBody>
          <a:bodyPr/>
          <a:lstStyle>
            <a:lvl1pPr marL="0" indent="0" rtl="0">
              <a:buNone/>
              <a:defRPr/>
            </a:lvl1pPr>
          </a:lstStyle>
          <a:p>
            <a:r>
              <a:rPr lang="en-US"/>
              <a:t>Click icon to add picture</a:t>
            </a:r>
            <a:endParaRPr lang="en-GB" dirty="0"/>
          </a:p>
        </p:txBody>
      </p:sp>
      <p:sp>
        <p:nvSpPr>
          <p:cNvPr id="28" name="Picture Placeholder 7"/>
          <p:cNvSpPr>
            <a:spLocks noGrp="1"/>
          </p:cNvSpPr>
          <p:nvPr>
            <p:ph type="pic" sz="quarter" idx="20"/>
          </p:nvPr>
        </p:nvSpPr>
        <p:spPr>
          <a:xfrm>
            <a:off x="361950" y="3973247"/>
            <a:ext cx="3067200" cy="2232000"/>
          </a:xfrm>
        </p:spPr>
        <p:txBody>
          <a:bodyPr/>
          <a:lstStyle>
            <a:lvl1pPr marL="0" indent="0">
              <a:buNone/>
              <a:defRPr/>
            </a:lvl1pPr>
          </a:lstStyle>
          <a:p>
            <a:r>
              <a:rPr lang="en-US"/>
              <a:t>Click icon to add picture</a:t>
            </a:r>
            <a:endParaRPr lang="en-GB" dirty="0"/>
          </a:p>
        </p:txBody>
      </p:sp>
      <p:sp>
        <p:nvSpPr>
          <p:cNvPr id="29" name="Picture Placeholder 7"/>
          <p:cNvSpPr>
            <a:spLocks noGrp="1"/>
          </p:cNvSpPr>
          <p:nvPr>
            <p:ph type="pic" sz="quarter" idx="21"/>
          </p:nvPr>
        </p:nvSpPr>
        <p:spPr>
          <a:xfrm>
            <a:off x="3578075" y="3973247"/>
            <a:ext cx="3067200" cy="2232000"/>
          </a:xfrm>
        </p:spPr>
        <p:txBody>
          <a:bodyPr/>
          <a:lstStyle>
            <a:lvl1pPr marL="0" indent="0" rtl="0">
              <a:buNone/>
              <a:defRPr/>
            </a:lvl1pPr>
          </a:lstStyle>
          <a:p>
            <a:r>
              <a:rPr lang="en-US"/>
              <a:t>Click icon to add picture</a:t>
            </a:r>
            <a:endParaRPr lang="en-GB" dirty="0"/>
          </a:p>
        </p:txBody>
      </p:sp>
      <p:cxnSp>
        <p:nvCxnSpPr>
          <p:cNvPr id="30" name="Straight Connector 29"/>
          <p:cNvCxnSpPr/>
          <p:nvPr userDrawn="1"/>
        </p:nvCxnSpPr>
        <p:spPr>
          <a:xfrm>
            <a:off x="368300" y="1466305"/>
            <a:ext cx="62769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058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6 Imag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4BA02698-C00B-44CA-9338-8CC72E25A330}"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12" name="Text Placeholder 8"/>
          <p:cNvSpPr>
            <a:spLocks noGrp="1"/>
          </p:cNvSpPr>
          <p:nvPr>
            <p:ph type="body" sz="quarter" idx="16"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8" name="Picture Placeholder 7"/>
          <p:cNvSpPr>
            <a:spLocks noGrp="1"/>
          </p:cNvSpPr>
          <p:nvPr>
            <p:ph type="pic" sz="quarter" idx="17"/>
          </p:nvPr>
        </p:nvSpPr>
        <p:spPr>
          <a:xfrm>
            <a:off x="365125" y="1609200"/>
            <a:ext cx="2705100" cy="2232000"/>
          </a:xfrm>
        </p:spPr>
        <p:txBody>
          <a:bodyPr/>
          <a:lstStyle>
            <a:lvl1pPr marL="0" indent="0">
              <a:buNone/>
              <a:defRPr/>
            </a:lvl1pPr>
          </a:lstStyle>
          <a:p>
            <a:r>
              <a:rPr lang="en-US"/>
              <a:t>Click icon to add picture</a:t>
            </a:r>
            <a:endParaRPr lang="en-GB" dirty="0"/>
          </a:p>
        </p:txBody>
      </p:sp>
      <p:sp>
        <p:nvSpPr>
          <p:cNvPr id="15" name="Picture Placeholder 7"/>
          <p:cNvSpPr>
            <a:spLocks noGrp="1"/>
          </p:cNvSpPr>
          <p:nvPr>
            <p:ph type="pic" sz="quarter" idx="19"/>
          </p:nvPr>
        </p:nvSpPr>
        <p:spPr>
          <a:xfrm>
            <a:off x="3219723" y="1609200"/>
            <a:ext cx="2705100" cy="2232000"/>
          </a:xfrm>
        </p:spPr>
        <p:txBody>
          <a:bodyPr/>
          <a:lstStyle>
            <a:lvl1pPr marL="0" indent="0" rtl="0">
              <a:buNone/>
              <a:defRPr/>
            </a:lvl1pPr>
          </a:lstStyle>
          <a:p>
            <a:r>
              <a:rPr lang="en-US"/>
              <a:t>Click icon to add picture</a:t>
            </a:r>
            <a:endParaRPr lang="en-GB" dirty="0"/>
          </a:p>
        </p:txBody>
      </p:sp>
      <p:sp>
        <p:nvSpPr>
          <p:cNvPr id="19" name="Picture Placeholder 7"/>
          <p:cNvSpPr>
            <a:spLocks noGrp="1"/>
          </p:cNvSpPr>
          <p:nvPr>
            <p:ph type="pic" sz="quarter" idx="21"/>
          </p:nvPr>
        </p:nvSpPr>
        <p:spPr>
          <a:xfrm>
            <a:off x="6073775" y="1609200"/>
            <a:ext cx="2705100" cy="2232000"/>
          </a:xfrm>
        </p:spPr>
        <p:txBody>
          <a:bodyPr/>
          <a:lstStyle>
            <a:lvl1pPr marL="0" indent="0" rtl="0">
              <a:buNone/>
              <a:defRPr/>
            </a:lvl1pPr>
          </a:lstStyle>
          <a:p>
            <a:r>
              <a:rPr lang="en-US"/>
              <a:t>Click icon to add picture</a:t>
            </a:r>
            <a:endParaRPr lang="en-GB" dirty="0"/>
          </a:p>
        </p:txBody>
      </p:sp>
      <p:cxnSp>
        <p:nvCxnSpPr>
          <p:cNvPr id="21" name="Straight Connector 20"/>
          <p:cNvCxnSpPr/>
          <p:nvPr userDrawn="1"/>
        </p:nvCxnSpPr>
        <p:spPr>
          <a:xfrm>
            <a:off x="368300" y="1466305"/>
            <a:ext cx="84105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Picture Placeholder 7"/>
          <p:cNvSpPr>
            <a:spLocks noGrp="1"/>
          </p:cNvSpPr>
          <p:nvPr>
            <p:ph type="pic" sz="quarter" idx="22"/>
          </p:nvPr>
        </p:nvSpPr>
        <p:spPr>
          <a:xfrm>
            <a:off x="365125" y="3978300"/>
            <a:ext cx="2705100" cy="2232000"/>
          </a:xfrm>
        </p:spPr>
        <p:txBody>
          <a:bodyPr/>
          <a:lstStyle>
            <a:lvl1pPr marL="0" indent="0">
              <a:buNone/>
              <a:defRPr/>
            </a:lvl1pPr>
          </a:lstStyle>
          <a:p>
            <a:r>
              <a:rPr lang="en-US"/>
              <a:t>Click icon to add picture</a:t>
            </a:r>
            <a:endParaRPr lang="en-GB" dirty="0"/>
          </a:p>
        </p:txBody>
      </p:sp>
      <p:sp>
        <p:nvSpPr>
          <p:cNvPr id="18" name="Picture Placeholder 7"/>
          <p:cNvSpPr>
            <a:spLocks noGrp="1"/>
          </p:cNvSpPr>
          <p:nvPr>
            <p:ph type="pic" sz="quarter" idx="23"/>
          </p:nvPr>
        </p:nvSpPr>
        <p:spPr>
          <a:xfrm>
            <a:off x="3219723" y="3978300"/>
            <a:ext cx="2705100" cy="2232000"/>
          </a:xfrm>
        </p:spPr>
        <p:txBody>
          <a:bodyPr/>
          <a:lstStyle>
            <a:lvl1pPr marL="0" indent="0" rtl="0">
              <a:buNone/>
              <a:defRPr/>
            </a:lvl1pPr>
          </a:lstStyle>
          <a:p>
            <a:r>
              <a:rPr lang="en-US"/>
              <a:t>Click icon to add picture</a:t>
            </a:r>
            <a:endParaRPr lang="en-GB" dirty="0"/>
          </a:p>
        </p:txBody>
      </p:sp>
      <p:sp>
        <p:nvSpPr>
          <p:cNvPr id="22" name="Picture Placeholder 7"/>
          <p:cNvSpPr>
            <a:spLocks noGrp="1"/>
          </p:cNvSpPr>
          <p:nvPr>
            <p:ph type="pic" sz="quarter" idx="24"/>
          </p:nvPr>
        </p:nvSpPr>
        <p:spPr>
          <a:xfrm>
            <a:off x="6073775" y="3978300"/>
            <a:ext cx="2705100" cy="2232000"/>
          </a:xfrm>
        </p:spPr>
        <p:txBody>
          <a:bodyPr/>
          <a:lstStyle>
            <a:lvl1pPr marL="0" indent="0" rtl="0">
              <a:buNone/>
              <a:defRPr/>
            </a:lvl1pPr>
          </a:lstStyle>
          <a:p>
            <a:r>
              <a:rPr lang="en-US"/>
              <a:t>Click icon to add picture</a:t>
            </a:r>
            <a:endParaRPr lang="en-GB" dirty="0"/>
          </a:p>
        </p:txBody>
      </p:sp>
    </p:spTree>
    <p:extLst>
      <p:ext uri="{BB962C8B-B14F-4D97-AF65-F5344CB8AC3E}">
        <p14:creationId xmlns:p14="http://schemas.microsoft.com/office/powerpoint/2010/main" val="1032046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1 Image an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26DF44C5-5A96-4890-A4C2-3A47464113D5}"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sp>
        <p:nvSpPr>
          <p:cNvPr id="8" name="Text Placeholder 7"/>
          <p:cNvSpPr>
            <a:spLocks noGrp="1"/>
          </p:cNvSpPr>
          <p:nvPr>
            <p:ph type="body" sz="quarter" idx="16"/>
          </p:nvPr>
        </p:nvSpPr>
        <p:spPr>
          <a:xfrm>
            <a:off x="6773333" y="1581149"/>
            <a:ext cx="2005542" cy="4629151"/>
          </a:xfrm>
        </p:spPr>
        <p:txBody>
          <a:bodyPr/>
          <a:lstStyle>
            <a:lvl1pPr>
              <a:spcAft>
                <a:spcPts val="1000"/>
              </a:spcAft>
              <a:defRPr sz="1200"/>
            </a:lvl1pPr>
            <a:lvl2pPr>
              <a:spcAft>
                <a:spcPts val="1000"/>
              </a:spcAft>
              <a:defRPr sz="1200"/>
            </a:lvl2pPr>
            <a:lvl3pPr>
              <a:spcAft>
                <a:spcPts val="1000"/>
              </a:spcAft>
              <a:defRPr sz="1200"/>
            </a:lvl3pPr>
            <a:lvl4pPr>
              <a:spcAft>
                <a:spcPts val="1000"/>
              </a:spcAft>
              <a:defRPr sz="1200"/>
            </a:lvl4pPr>
            <a:lvl5pPr>
              <a:spcAft>
                <a:spcPts val="10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17"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cxnSp>
        <p:nvCxnSpPr>
          <p:cNvPr id="18" name="Straight Connector 17"/>
          <p:cNvCxnSpPr/>
          <p:nvPr userDrawn="1"/>
        </p:nvCxnSpPr>
        <p:spPr>
          <a:xfrm>
            <a:off x="6773333" y="1466305"/>
            <a:ext cx="200554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68300" y="1466305"/>
            <a:ext cx="627697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7"/>
          <p:cNvSpPr>
            <a:spLocks noGrp="1"/>
          </p:cNvSpPr>
          <p:nvPr>
            <p:ph type="pic" sz="quarter" idx="18"/>
          </p:nvPr>
        </p:nvSpPr>
        <p:spPr>
          <a:xfrm>
            <a:off x="365125" y="1606550"/>
            <a:ext cx="6276975" cy="4603751"/>
          </a:xfrm>
        </p:spPr>
        <p:txBody>
          <a:bodyPr/>
          <a:lstStyle>
            <a:lvl1pPr marL="0" indent="0">
              <a:buNone/>
              <a:defRPr/>
            </a:lvl1pPr>
          </a:lstStyle>
          <a:p>
            <a:r>
              <a:rPr lang="en-US"/>
              <a:t>Click icon to add picture</a:t>
            </a:r>
            <a:endParaRPr lang="en-GB" dirty="0"/>
          </a:p>
        </p:txBody>
      </p:sp>
    </p:spTree>
    <p:extLst>
      <p:ext uri="{BB962C8B-B14F-4D97-AF65-F5344CB8AC3E}">
        <p14:creationId xmlns:p14="http://schemas.microsoft.com/office/powerpoint/2010/main" val="3577276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1 Small Imag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E492EA49-2E25-4150-A2E3-3AA4FC2241FD}"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22" name="Text Placeholder 8"/>
          <p:cNvSpPr>
            <a:spLocks noGrp="1"/>
          </p:cNvSpPr>
          <p:nvPr>
            <p:ph type="body" sz="quarter" idx="19" hasCustomPrompt="1"/>
          </p:nvPr>
        </p:nvSpPr>
        <p:spPr>
          <a:xfrm>
            <a:off x="4635053" y="6266403"/>
            <a:ext cx="3585600"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
        <p:nvSpPr>
          <p:cNvPr id="8" name="Text Placeholder 7"/>
          <p:cNvSpPr>
            <a:spLocks noGrp="1"/>
          </p:cNvSpPr>
          <p:nvPr>
            <p:ph type="body" sz="quarter" idx="20"/>
          </p:nvPr>
        </p:nvSpPr>
        <p:spPr>
          <a:xfrm>
            <a:off x="365125" y="1581149"/>
            <a:ext cx="4133850" cy="4620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5" name="Straight Connector 24"/>
          <p:cNvCxnSpPr/>
          <p:nvPr userDrawn="1"/>
        </p:nvCxnSpPr>
        <p:spPr>
          <a:xfrm>
            <a:off x="368300"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4635053" y="1466305"/>
            <a:ext cx="41338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7"/>
          <p:cNvSpPr>
            <a:spLocks noGrp="1"/>
          </p:cNvSpPr>
          <p:nvPr>
            <p:ph type="pic" sz="quarter" idx="18"/>
          </p:nvPr>
        </p:nvSpPr>
        <p:spPr>
          <a:xfrm>
            <a:off x="4643436" y="1606550"/>
            <a:ext cx="4135438" cy="4603751"/>
          </a:xfrm>
        </p:spPr>
        <p:txBody>
          <a:bodyPr/>
          <a:lstStyle>
            <a:lvl1pPr marL="0" indent="0">
              <a:buNone/>
              <a:defRPr/>
            </a:lvl1pPr>
          </a:lstStyle>
          <a:p>
            <a:r>
              <a:rPr lang="en-US"/>
              <a:t>Click icon to add picture</a:t>
            </a:r>
            <a:endParaRPr lang="en-GB" dirty="0"/>
          </a:p>
        </p:txBody>
      </p:sp>
    </p:spTree>
    <p:extLst>
      <p:ext uri="{BB962C8B-B14F-4D97-AF65-F5344CB8AC3E}">
        <p14:creationId xmlns:p14="http://schemas.microsoft.com/office/powerpoint/2010/main" val="3555080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Map">
    <p:spTree>
      <p:nvGrpSpPr>
        <p:cNvPr id="1" name=""/>
        <p:cNvGrpSpPr/>
        <p:nvPr/>
      </p:nvGrpSpPr>
      <p:grpSpPr>
        <a:xfrm>
          <a:off x="0" y="0"/>
          <a:ext cx="0" cy="0"/>
          <a:chOff x="0" y="0"/>
          <a:chExt cx="0" cy="0"/>
        </a:xfrm>
      </p:grpSpPr>
      <p:sp>
        <p:nvSpPr>
          <p:cNvPr id="10" name="Rectangle 9"/>
          <p:cNvSpPr/>
          <p:nvPr userDrawn="1"/>
        </p:nvSpPr>
        <p:spPr>
          <a:xfrm>
            <a:off x="365124" y="1466305"/>
            <a:ext cx="8416131" cy="47439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11528" b="17479"/>
          <a:stretch/>
        </p:blipFill>
        <p:spPr>
          <a:xfrm>
            <a:off x="0" y="1337697"/>
            <a:ext cx="9144000" cy="4868688"/>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6A67D67-E30D-46B1-B17B-874F6CACFA25}" type="datetime1">
              <a:rPr lang="en-GB" smtClean="0"/>
              <a:t>05/06/2017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8"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9" name="Straight Connector 8"/>
          <p:cNvCxnSpPr/>
          <p:nvPr userDrawn="1"/>
        </p:nvCxnSpPr>
        <p:spPr>
          <a:xfrm>
            <a:off x="368300" y="1466305"/>
            <a:ext cx="84129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739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eographical Reac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C45E5631-01F8-4E12-80D3-F4885ACBBA2A}"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21" name="Straight Connector 20"/>
          <p:cNvCxnSpPr/>
          <p:nvPr userDrawn="1"/>
        </p:nvCxnSpPr>
        <p:spPr>
          <a:xfrm>
            <a:off x="3144841"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6004779"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68300" y="1466305"/>
            <a:ext cx="84129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311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6A67D67-E30D-46B1-B17B-874F6CACFA25}" type="datetime1">
              <a:rPr lang="en-GB" smtClean="0"/>
              <a:t>05/06/2017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8"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9" name="Straight Connector 8"/>
          <p:cNvCxnSpPr/>
          <p:nvPr userDrawn="1"/>
        </p:nvCxnSpPr>
        <p:spPr>
          <a:xfrm>
            <a:off x="368300" y="1466305"/>
            <a:ext cx="84129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30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6590BE06-5913-44DF-9708-80A69B660842}" type="datetime1">
              <a:rPr lang="en-GB" smtClean="0"/>
              <a:t>05/06/2017</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10" name="Straight Connector 9"/>
          <p:cNvCxnSpPr/>
          <p:nvPr userDrawn="1"/>
        </p:nvCxnSpPr>
        <p:spPr>
          <a:xfrm>
            <a:off x="365125" y="1476375"/>
            <a:ext cx="8413749"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7858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4EC48-E57B-453E-82FC-B6B1B5503D58}" type="datetime1">
              <a:rPr lang="en-GB" smtClean="0"/>
              <a:t>05/06/2017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26B5C7-863F-4784-8CDC-18C0AF13FBD7}" type="slidenum">
              <a:rPr lang="en-GB" smtClean="0"/>
              <a:t>‹#›</a:t>
            </a:fld>
            <a:endParaRPr lang="en-GB"/>
          </a:p>
        </p:txBody>
      </p:sp>
    </p:spTree>
    <p:extLst>
      <p:ext uri="{BB962C8B-B14F-4D97-AF65-F5344CB8AC3E}">
        <p14:creationId xmlns:p14="http://schemas.microsoft.com/office/powerpoint/2010/main" val="2575247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000" y="1724399"/>
            <a:ext cx="5342400" cy="1440000"/>
          </a:xfrm>
        </p:spPr>
        <p:txBody>
          <a:bodyPr anchor="t"/>
          <a:lstStyle>
            <a:lvl1pPr algn="l">
              <a:lnSpc>
                <a:spcPct val="95000"/>
              </a:lnSpc>
              <a:defRPr sz="2200" b="0" cap="none" baseline="0">
                <a:solidFill>
                  <a:schemeClr val="bg1"/>
                </a:solidFill>
              </a:defRPr>
            </a:lvl1pPr>
          </a:lstStyle>
          <a:p>
            <a:r>
              <a:rPr lang="en-US"/>
              <a:t>Click to edit Master title style</a:t>
            </a:r>
            <a:endParaRPr lang="en-GB" dirty="0"/>
          </a:p>
        </p:txBody>
      </p:sp>
      <p:cxnSp>
        <p:nvCxnSpPr>
          <p:cNvPr id="8" name="Straight Connector 7"/>
          <p:cNvCxnSpPr/>
          <p:nvPr userDrawn="1"/>
        </p:nvCxnSpPr>
        <p:spPr>
          <a:xfrm>
            <a:off x="0" y="1476375"/>
            <a:ext cx="9144000" cy="0"/>
          </a:xfrm>
          <a:prstGeom prst="line">
            <a:avLst/>
          </a:prstGeom>
          <a:ln w="63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785938" y="0"/>
            <a:ext cx="0" cy="685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6713" y="361587"/>
            <a:ext cx="1008889" cy="490729"/>
          </a:xfrm>
          <a:prstGeom prst="rect">
            <a:avLst/>
          </a:prstGeom>
        </p:spPr>
      </p:pic>
    </p:spTree>
    <p:extLst>
      <p:ext uri="{BB962C8B-B14F-4D97-AF65-F5344CB8AC3E}">
        <p14:creationId xmlns:p14="http://schemas.microsoft.com/office/powerpoint/2010/main" val="3117876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6A67D67-E30D-46B1-B17B-874F6CACFA25}" type="datetime1">
              <a:rPr lang="en-GB" smtClean="0"/>
              <a:t>05/06/2017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8"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9" name="Straight Connector 8"/>
          <p:cNvCxnSpPr/>
          <p:nvPr userDrawn="1"/>
        </p:nvCxnSpPr>
        <p:spPr>
          <a:xfrm>
            <a:off x="368300" y="1466305"/>
            <a:ext cx="84129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813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63538" indent="-363538">
              <a:defRPr/>
            </a:lvl1pPr>
            <a:lvl2pPr marL="1133475" indent="-285750">
              <a:defRPr/>
            </a:lvl2pPr>
            <a:lvl3pPr marL="1379538" indent="-228600">
              <a:tabLst>
                <a:tab pos="1381125" algn="l"/>
              </a:tabLst>
              <a:defRPr/>
            </a:lvl3pPr>
            <a:lvl4pPr marL="1851025" indent="-228600">
              <a:buFont typeface="Arial"/>
              <a:buChar char="•"/>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0"/>
          </p:nvPr>
        </p:nvSpPr>
        <p:spPr/>
        <p:txBody>
          <a:bodyPr/>
          <a:lstStyle/>
          <a:p>
            <a:fld id="{9B6B7A19-9BD6-654B-9E7A-5FCB6FF99B9F}" type="slidenum">
              <a:rPr lang="en-US" smtClean="0"/>
              <a:pPr/>
              <a:t>‹#›</a:t>
            </a:fld>
            <a:endParaRPr lang="en-US" dirty="0"/>
          </a:p>
        </p:txBody>
      </p:sp>
    </p:spTree>
    <p:extLst>
      <p:ext uri="{BB962C8B-B14F-4D97-AF65-F5344CB8AC3E}">
        <p14:creationId xmlns:p14="http://schemas.microsoft.com/office/powerpoint/2010/main" val="668481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380"/>
            <a:ext cx="9144000" cy="6856620"/>
          </a:xfrm>
          <a:prstGeom prst="rect">
            <a:avLst/>
          </a:prstGeom>
        </p:spPr>
      </p:pic>
      <p:pic>
        <p:nvPicPr>
          <p:cNvPr id="4"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346701" y="474236"/>
            <a:ext cx="1331632" cy="38039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Tree>
    <p:extLst>
      <p:ext uri="{BB962C8B-B14F-4D97-AF65-F5344CB8AC3E}">
        <p14:creationId xmlns:p14="http://schemas.microsoft.com/office/powerpoint/2010/main" val="9874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t="15937" r="3431" b="2608"/>
          <a:stretch/>
        </p:blipFill>
        <p:spPr>
          <a:xfrm>
            <a:off x="0" y="-7783"/>
            <a:ext cx="9166177" cy="6873565"/>
          </a:xfrm>
          <a:prstGeom prst="rect">
            <a:avLst/>
          </a:prstGeom>
        </p:spPr>
      </p:pic>
      <p:sp>
        <p:nvSpPr>
          <p:cNvPr id="19" name="Dark gradation top"/>
          <p:cNvSpPr/>
          <p:nvPr/>
        </p:nvSpPr>
        <p:spPr bwMode="gray">
          <a:xfrm>
            <a:off x="0" y="-7783"/>
            <a:ext cx="9079667"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997" y="440492"/>
            <a:ext cx="2153603" cy="1318654"/>
          </a:xfrm>
          <a:prstGeom prst="rect">
            <a:avLst/>
          </a:prstGeom>
        </p:spPr>
      </p:pic>
      <p:sp>
        <p:nvSpPr>
          <p:cNvPr id="18" name="Rectangle 17"/>
          <p:cNvSpPr/>
          <p:nvPr/>
        </p:nvSpPr>
        <p:spPr bwMode="gray">
          <a:xfrm>
            <a:off x="201930" y="2084172"/>
            <a:ext cx="4426097"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2084171"/>
            <a:ext cx="4427264" cy="2062069"/>
          </a:xfrm>
          <a:noFill/>
        </p:spPr>
        <p:txBody>
          <a:bodyPr vert="horz" wrap="square" lIns="120481" tIns="75301" rIns="120481" bIns="75301" rtlCol="0" anchor="t" anchorCtr="0">
            <a:noAutofit/>
          </a:bodyPr>
          <a:lstStyle>
            <a:lvl1pPr>
              <a:defRPr lang="en-US" sz="4900" spc="-82"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01930" y="4146242"/>
            <a:ext cx="4426097" cy="1524136"/>
          </a:xfrm>
        </p:spPr>
        <p:txBody>
          <a:bodyPr tIns="90361" bIns="90361">
            <a:noAutofit/>
          </a:bodyPr>
          <a:lstStyle>
            <a:lvl1pPr marL="0" indent="0">
              <a:spcBef>
                <a:spcPts val="0"/>
              </a:spcBef>
              <a:buNone/>
              <a:defRPr sz="26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336992" y="6061766"/>
            <a:ext cx="1141803" cy="326167"/>
          </a:xfrm>
          <a:prstGeom prst="rect">
            <a:avLst/>
          </a:prstGeom>
        </p:spPr>
      </p:pic>
    </p:spTree>
    <p:extLst>
      <p:ext uri="{BB962C8B-B14F-4D97-AF65-F5344CB8AC3E}">
        <p14:creationId xmlns:p14="http://schemas.microsoft.com/office/powerpoint/2010/main" val="3350746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9997" y="440492"/>
            <a:ext cx="2153603" cy="1318654"/>
          </a:xfrm>
          <a:prstGeom prst="rect">
            <a:avLst/>
          </a:prstGeom>
        </p:spPr>
      </p:pic>
      <p:sp>
        <p:nvSpPr>
          <p:cNvPr id="5" name="Text Placeholder 4"/>
          <p:cNvSpPr>
            <a:spLocks noGrp="1"/>
          </p:cNvSpPr>
          <p:nvPr>
            <p:ph type="body" sz="quarter" idx="12" hasCustomPrompt="1"/>
          </p:nvPr>
        </p:nvSpPr>
        <p:spPr>
          <a:xfrm>
            <a:off x="203328" y="3877271"/>
            <a:ext cx="4705063" cy="1794661"/>
          </a:xfrm>
          <a:noFill/>
        </p:spPr>
        <p:txBody>
          <a:bodyPr lIns="120481" tIns="90361" rIns="120481" bIns="90361">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6050820" cy="1801436"/>
          </a:xfrm>
          <a:noFill/>
        </p:spPr>
        <p:txBody>
          <a:bodyPr lIns="120481" tIns="75301" rIns="120481" bIns="75301" anchor="t" anchorCtr="0"/>
          <a:lstStyle>
            <a:lvl1pPr>
              <a:defRPr sz="4900" spc="-82"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336992" y="6061766"/>
            <a:ext cx="1141803" cy="326167"/>
          </a:xfrm>
          <a:prstGeom prst="rect">
            <a:avLst/>
          </a:prstGeom>
        </p:spPr>
      </p:pic>
    </p:spTree>
    <p:extLst>
      <p:ext uri="{BB962C8B-B14F-4D97-AF65-F5344CB8AC3E}">
        <p14:creationId xmlns:p14="http://schemas.microsoft.com/office/powerpoint/2010/main" val="2280011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9997" y="440492"/>
            <a:ext cx="2153603" cy="1318654"/>
          </a:xfrm>
          <a:prstGeom prst="rect">
            <a:avLst/>
          </a:prstGeom>
        </p:spPr>
      </p:pic>
      <p:sp>
        <p:nvSpPr>
          <p:cNvPr id="3" name="Rectangle 2"/>
          <p:cNvSpPr/>
          <p:nvPr/>
        </p:nvSpPr>
        <p:spPr bwMode="auto">
          <a:xfrm>
            <a:off x="201929" y="2084172"/>
            <a:ext cx="605086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2084187"/>
            <a:ext cx="6050820" cy="1793090"/>
          </a:xfrm>
          <a:noFill/>
        </p:spPr>
        <p:txBody>
          <a:bodyPr lIns="120481" tIns="75301" rIns="120481" bIns="75301" anchor="t" anchorCtr="0"/>
          <a:lstStyle>
            <a:lvl1pPr>
              <a:defRPr sz="4900" spc="-82"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6050821" cy="1792326"/>
          </a:xfrm>
          <a:noFill/>
        </p:spPr>
        <p:txBody>
          <a:bodyPr lIns="120481" tIns="90361" rIns="120481" bIns="90361">
            <a:noAutofit/>
          </a:bodyPr>
          <a:lstStyle>
            <a:lvl1pPr marL="0" indent="0">
              <a:spcBef>
                <a:spcPts val="0"/>
              </a:spcBef>
              <a:buNone/>
              <a:defRPr sz="30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336992" y="6061766"/>
            <a:ext cx="1141803" cy="326167"/>
          </a:xfrm>
          <a:prstGeom prst="rect">
            <a:avLst/>
          </a:prstGeom>
        </p:spPr>
      </p:pic>
    </p:spTree>
    <p:extLst>
      <p:ext uri="{BB962C8B-B14F-4D97-AF65-F5344CB8AC3E}">
        <p14:creationId xmlns:p14="http://schemas.microsoft.com/office/powerpoint/2010/main" val="1337556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
        <p:nvSpPr>
          <p:cNvPr id="4" name="Rectangle 3"/>
          <p:cNvSpPr/>
          <p:nvPr/>
        </p:nvSpPr>
        <p:spPr bwMode="auto">
          <a:xfrm>
            <a:off x="201977" y="1187644"/>
            <a:ext cx="605082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6050867" cy="2697988"/>
          </a:xfrm>
          <a:noFill/>
        </p:spPr>
        <p:txBody>
          <a:bodyPr tIns="75301" bIns="75301" anchor="t" anchorCtr="0"/>
          <a:lstStyle>
            <a:lvl1pPr>
              <a:defRPr sz="5900" spc="-82"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6050859" cy="1793881"/>
          </a:xfrm>
          <a:noFill/>
        </p:spPr>
        <p:txBody>
          <a:bodyPr lIns="150602" tIns="120481" rIns="150602" bIns="120481">
            <a:noAutofit/>
          </a:bodyPr>
          <a:lstStyle>
            <a:lvl1pPr marL="0" indent="0">
              <a:spcBef>
                <a:spcPts val="0"/>
              </a:spcBef>
              <a:buNone/>
              <a:defRPr sz="3000"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bwMode="auto">
          <a:xfrm>
            <a:off x="201976" y="1187644"/>
            <a:ext cx="7395458"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55431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
        <p:nvSpPr>
          <p:cNvPr id="4" name="Rectangle 3"/>
          <p:cNvSpPr/>
          <p:nvPr/>
        </p:nvSpPr>
        <p:spPr bwMode="auto">
          <a:xfrm>
            <a:off x="201977" y="1187644"/>
            <a:ext cx="605082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6050867" cy="2697988"/>
          </a:xfrm>
          <a:noFill/>
        </p:spPr>
        <p:txBody>
          <a:bodyPr tIns="75301" bIns="75301" anchor="t" anchorCtr="0"/>
          <a:lstStyle>
            <a:lvl1pPr>
              <a:defRPr sz="5900" spc="-82" baseline="0">
                <a:gradFill>
                  <a:gsLst>
                    <a:gs pos="5833">
                      <a:srgbClr val="FFFFFF"/>
                    </a:gs>
                    <a:gs pos="18000">
                      <a:srgbClr val="FFFFFF"/>
                    </a:gs>
                  </a:gsLst>
                  <a:lin ang="5400000" scaled="0"/>
                </a:gradFill>
              </a:defRPr>
            </a:lvl1pPr>
          </a:lstStyle>
          <a:p>
            <a:r>
              <a:rPr lang="en-US" dirty="0"/>
              <a:t>Video title</a:t>
            </a:r>
          </a:p>
        </p:txBody>
      </p:sp>
      <p:sp>
        <p:nvSpPr>
          <p:cNvPr id="5" name="Rectangle 4"/>
          <p:cNvSpPr/>
          <p:nvPr userDrawn="1"/>
        </p:nvSpPr>
        <p:spPr bwMode="auto">
          <a:xfrm>
            <a:off x="201976" y="1187644"/>
            <a:ext cx="7395458"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602" tIns="120481" rIns="150602" bIns="120481" numCol="1" spcCol="0" rtlCol="0" fromWordArt="0" anchor="t" anchorCtr="0" forceAA="0" compatLnSpc="1">
            <a:prstTxWarp prst="textNoShape">
              <a:avLst/>
            </a:prstTxWarp>
            <a:noAutofit/>
          </a:bodyPr>
          <a:lstStyle/>
          <a:p>
            <a:pPr algn="ctr" defTabSz="767891"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346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Sho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366714" y="1701801"/>
            <a:ext cx="5573712" cy="4499494"/>
          </a:xfrm>
        </p:spPr>
        <p:txBody>
          <a:bodyPr>
            <a:normAutofit/>
          </a:bodyPr>
          <a:lstStyle>
            <a:lvl1pPr marL="252000" indent="-252000">
              <a:defRPr sz="2200"/>
            </a:lvl1pPr>
            <a:lvl2pPr marL="576000" indent="-324000">
              <a:defRPr sz="2200"/>
            </a:lvl2pPr>
            <a:lvl3pPr marL="828000" indent="-252000">
              <a:defRPr sz="2200"/>
            </a:lvl3pPr>
            <a:lvl4pPr marL="1152000" indent="-324000">
              <a:defRPr sz="2200"/>
            </a:lvl4pPr>
            <a:lvl5pPr marL="1476000" indent="-324000">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45E5631-01F8-4E12-80D3-F4885ACBBA2A}"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10" name="Straight Connector 9"/>
          <p:cNvCxnSpPr/>
          <p:nvPr userDrawn="1"/>
        </p:nvCxnSpPr>
        <p:spPr>
          <a:xfrm>
            <a:off x="365125" y="1476375"/>
            <a:ext cx="8413749"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27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
        <p:nvSpPr>
          <p:cNvPr id="2" name="Title 1"/>
          <p:cNvSpPr>
            <a:spLocks noGrp="1"/>
          </p:cNvSpPr>
          <p:nvPr>
            <p:ph type="title" hasCustomPrompt="1"/>
          </p:nvPr>
        </p:nvSpPr>
        <p:spPr>
          <a:xfrm>
            <a:off x="201929" y="2084172"/>
            <a:ext cx="8740142" cy="1796217"/>
          </a:xfrm>
          <a:noFill/>
        </p:spPr>
        <p:txBody>
          <a:bodyPr tIns="75301" bIns="75301" anchor="t" anchorCtr="0"/>
          <a:lstStyle>
            <a:lvl1pPr>
              <a:defRPr sz="7200" spc="-82"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673189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
        <p:nvSpPr>
          <p:cNvPr id="2" name="Title 1"/>
          <p:cNvSpPr>
            <a:spLocks noGrp="1"/>
          </p:cNvSpPr>
          <p:nvPr>
            <p:ph type="title" hasCustomPrompt="1"/>
          </p:nvPr>
        </p:nvSpPr>
        <p:spPr>
          <a:xfrm>
            <a:off x="201929" y="2084172"/>
            <a:ext cx="8740142" cy="1796217"/>
          </a:xfrm>
          <a:noFill/>
        </p:spPr>
        <p:txBody>
          <a:bodyPr tIns="75301" bIns="75301" anchor="t" anchorCtr="0"/>
          <a:lstStyle>
            <a:lvl1pPr>
              <a:defRPr sz="7200" spc="-82"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8337300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
        <p:nvSpPr>
          <p:cNvPr id="2" name="Title 1"/>
          <p:cNvSpPr>
            <a:spLocks noGrp="1"/>
          </p:cNvSpPr>
          <p:nvPr>
            <p:ph type="title" hasCustomPrompt="1"/>
          </p:nvPr>
        </p:nvSpPr>
        <p:spPr>
          <a:xfrm>
            <a:off x="201929" y="2084172"/>
            <a:ext cx="8740142" cy="1796217"/>
          </a:xfrm>
          <a:noFill/>
        </p:spPr>
        <p:txBody>
          <a:bodyPr tIns="75301" bIns="75301" anchor="t" anchorCtr="0"/>
          <a:lstStyle>
            <a:lvl1pPr algn="l" defTabSz="768113" rtl="0" eaLnBrk="1" latinLnBrk="0" hangingPunct="1">
              <a:lnSpc>
                <a:spcPct val="90000"/>
              </a:lnSpc>
              <a:spcBef>
                <a:spcPct val="0"/>
              </a:spcBef>
              <a:buNone/>
              <a:defRPr lang="en-US" sz="7200" b="0" kern="1200" cap="none" spc="-82"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77438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4982" y="440492"/>
            <a:ext cx="2153603" cy="1318654"/>
          </a:xfrm>
          <a:prstGeom prst="rect">
            <a:avLst/>
          </a:prstGeom>
        </p:spPr>
      </p:pic>
      <p:sp>
        <p:nvSpPr>
          <p:cNvPr id="2" name="Title 1"/>
          <p:cNvSpPr>
            <a:spLocks noGrp="1"/>
          </p:cNvSpPr>
          <p:nvPr>
            <p:ph type="title" hasCustomPrompt="1"/>
          </p:nvPr>
        </p:nvSpPr>
        <p:spPr>
          <a:xfrm>
            <a:off x="201929" y="2084172"/>
            <a:ext cx="8740142" cy="1796217"/>
          </a:xfrm>
          <a:noFill/>
        </p:spPr>
        <p:txBody>
          <a:bodyPr tIns="75301" bIns="75301" anchor="t" anchorCtr="0"/>
          <a:lstStyle>
            <a:lvl1pPr algn="l" defTabSz="768113" rtl="0" eaLnBrk="1" latinLnBrk="0" hangingPunct="1">
              <a:lnSpc>
                <a:spcPct val="90000"/>
              </a:lnSpc>
              <a:spcBef>
                <a:spcPct val="0"/>
              </a:spcBef>
              <a:buNone/>
              <a:defRPr lang="en-US" sz="7200" b="0" kern="1200" cap="none" spc="-82"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002257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6"/>
            <a:ext cx="8741880" cy="1658639"/>
          </a:xfrm>
        </p:spPr>
        <p:txBody>
          <a:bodyPr/>
          <a:lstStyle>
            <a:lvl1pPr marL="0" indent="0">
              <a:buNone/>
              <a:defRPr/>
            </a:lvl1pPr>
            <a:lvl2pPr marL="23532" indent="0">
              <a:buNone/>
              <a:defRPr sz="1600"/>
            </a:lvl2pPr>
            <a:lvl3pPr marL="184331" indent="0">
              <a:buNone/>
              <a:defRPr sz="1600"/>
            </a:lvl3pPr>
            <a:lvl4pPr marL="392192" indent="0">
              <a:buNone/>
              <a:defRPr sz="1500"/>
            </a:lvl4pPr>
            <a:lvl5pPr marL="60920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2637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6"/>
            <a:ext cx="8741880" cy="1658639"/>
          </a:xfrm>
        </p:spPr>
        <p:txBody>
          <a:bodyPr/>
          <a:lstStyle>
            <a:lvl1pPr marL="0" indent="0">
              <a:buNone/>
              <a:defRPr>
                <a:gradFill>
                  <a:gsLst>
                    <a:gs pos="2920">
                      <a:schemeClr val="tx1"/>
                    </a:gs>
                    <a:gs pos="100000">
                      <a:schemeClr val="tx1"/>
                    </a:gs>
                  </a:gsLst>
                  <a:lin ang="5400000" scaled="0"/>
                </a:gradFill>
              </a:defRPr>
            </a:lvl1pPr>
            <a:lvl2pPr marL="23532" indent="0">
              <a:buNone/>
              <a:defRPr sz="1600"/>
            </a:lvl2pPr>
            <a:lvl3pPr marL="184331" indent="0">
              <a:buNone/>
              <a:defRPr sz="1600"/>
            </a:lvl3pPr>
            <a:lvl4pPr marL="392192" indent="0">
              <a:buNone/>
              <a:defRPr sz="1500"/>
            </a:lvl4pPr>
            <a:lvl5pPr marL="60920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2898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2" cy="1827916"/>
          </a:xfrm>
        </p:spPr>
        <p:txBody>
          <a:bodyPr>
            <a:spAutoFit/>
          </a:bodyPr>
          <a:lstStyle>
            <a:lvl3pPr>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365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7"/>
            <a:ext cx="8740142" cy="1827916"/>
          </a:xfrm>
        </p:spPr>
        <p:txBody>
          <a:bodyPr>
            <a:spAutoFit/>
          </a:bodyPr>
          <a:lstStyle>
            <a:lvl1pPr>
              <a:buClr>
                <a:schemeClr val="tx2"/>
              </a:buClr>
              <a:defRPr>
                <a:gradFill>
                  <a:gsLst>
                    <a:gs pos="0">
                      <a:schemeClr val="tx1"/>
                    </a:gs>
                    <a:gs pos="100000">
                      <a:schemeClr val="tx1"/>
                    </a:gs>
                  </a:gsLst>
                  <a:lin ang="5400000" scaled="0"/>
                </a:gradFill>
              </a:defRPr>
            </a:lvl1pPr>
            <a:lvl3pPr>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64991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6"/>
            <a:ext cx="4033911" cy="2066443"/>
          </a:xfrm>
        </p:spPr>
        <p:txBody>
          <a:bodyPr wrap="square">
            <a:spAutoFit/>
          </a:bodyPr>
          <a:lstStyle>
            <a:lvl1pPr marL="0" indent="0">
              <a:spcBef>
                <a:spcPts val="1008"/>
              </a:spcBef>
              <a:buClr>
                <a:schemeClr val="tx1"/>
              </a:buClr>
              <a:buFont typeface="Wingdings" pitchFamily="2" charset="2"/>
              <a:buNone/>
              <a:defRPr sz="3000"/>
            </a:lvl1pPr>
            <a:lvl2pPr marL="0" indent="0">
              <a:buNone/>
              <a:defRPr sz="1600"/>
            </a:lvl2pPr>
            <a:lvl3pPr marL="190867" indent="0">
              <a:buNone/>
              <a:tabLst/>
              <a:defRPr sz="1600"/>
            </a:lvl3pPr>
            <a:lvl4pPr marL="379119" indent="0">
              <a:buNone/>
              <a:defRPr/>
            </a:lvl4pPr>
            <a:lvl5pPr marL="56475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2066443"/>
          </a:xfrm>
        </p:spPr>
        <p:txBody>
          <a:bodyPr wrap="square">
            <a:spAutoFit/>
          </a:bodyPr>
          <a:lstStyle>
            <a:lvl1pPr marL="0" indent="0">
              <a:spcBef>
                <a:spcPts val="1008"/>
              </a:spcBef>
              <a:buClr>
                <a:schemeClr val="tx1"/>
              </a:buClr>
              <a:buFont typeface="Wingdings" pitchFamily="2" charset="2"/>
              <a:buNone/>
              <a:defRPr sz="3000"/>
            </a:lvl1pPr>
            <a:lvl2pPr marL="0" indent="0">
              <a:buNone/>
              <a:defRPr sz="1600"/>
            </a:lvl2pPr>
            <a:lvl3pPr marL="190867" indent="0">
              <a:buNone/>
              <a:tabLst/>
              <a:defRPr sz="1600"/>
            </a:lvl3pPr>
            <a:lvl4pPr marL="379119" indent="0">
              <a:buNone/>
              <a:defRPr/>
            </a:lvl4pPr>
            <a:lvl5pPr marL="56475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91652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6"/>
            <a:ext cx="4033911" cy="2066443"/>
          </a:xfrm>
        </p:spPr>
        <p:txBody>
          <a:bodyPr wrap="square">
            <a:spAutoFit/>
          </a:bodyPr>
          <a:lstStyle>
            <a:lvl1pPr marL="0" indent="0">
              <a:spcBef>
                <a:spcPts val="1008"/>
              </a:spcBef>
              <a:buClr>
                <a:schemeClr val="tx1"/>
              </a:buClr>
              <a:buFont typeface="Wingdings" pitchFamily="2" charset="2"/>
              <a:buNone/>
              <a:defRPr sz="3000">
                <a:solidFill>
                  <a:schemeClr val="tx1"/>
                </a:solidFill>
              </a:defRPr>
            </a:lvl1pPr>
            <a:lvl2pPr marL="0" indent="0">
              <a:buNone/>
              <a:defRPr sz="1600"/>
            </a:lvl2pPr>
            <a:lvl3pPr marL="190867" indent="0">
              <a:buNone/>
              <a:tabLst/>
              <a:defRPr sz="1600"/>
            </a:lvl3pPr>
            <a:lvl4pPr marL="379119" indent="0">
              <a:buNone/>
              <a:defRPr/>
            </a:lvl4pPr>
            <a:lvl5pPr marL="56475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2066443"/>
          </a:xfrm>
        </p:spPr>
        <p:txBody>
          <a:bodyPr wrap="square">
            <a:spAutoFit/>
          </a:bodyPr>
          <a:lstStyle>
            <a:lvl1pPr marL="0" indent="0">
              <a:spcBef>
                <a:spcPts val="1008"/>
              </a:spcBef>
              <a:buClr>
                <a:schemeClr val="tx1"/>
              </a:buClr>
              <a:buFont typeface="Wingdings" pitchFamily="2" charset="2"/>
              <a:buNone/>
              <a:defRPr sz="3000">
                <a:solidFill>
                  <a:schemeClr val="tx1"/>
                </a:solidFill>
              </a:defRPr>
            </a:lvl1pPr>
            <a:lvl2pPr marL="0" indent="0">
              <a:buNone/>
              <a:defRPr sz="1600"/>
            </a:lvl2pPr>
            <a:lvl3pPr marL="190867" indent="0">
              <a:buNone/>
              <a:tabLst/>
              <a:defRPr sz="1600"/>
            </a:lvl3pPr>
            <a:lvl4pPr marL="379119" indent="0">
              <a:buNone/>
              <a:defRPr/>
            </a:lvl4pPr>
            <a:lvl5pPr marL="56475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59936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Indented Sho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1785938" y="1701801"/>
            <a:ext cx="5573712" cy="4499494"/>
          </a:xfrm>
        </p:spPr>
        <p:txBody>
          <a:bodyPr>
            <a:normAutofit/>
          </a:bodyPr>
          <a:lstStyle>
            <a:lvl1pPr marL="252000" indent="-252000">
              <a:defRPr sz="2200"/>
            </a:lvl1pPr>
            <a:lvl2pPr marL="576000" indent="-324000">
              <a:defRPr sz="2200"/>
            </a:lvl2pPr>
            <a:lvl3pPr marL="828000" indent="-252000">
              <a:defRPr sz="2200"/>
            </a:lvl3pPr>
            <a:lvl4pPr marL="1152000" indent="-324000">
              <a:defRPr sz="2200"/>
            </a:lvl4pPr>
            <a:lvl5pPr marL="1476000" indent="-324000">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C45E5631-01F8-4E12-80D3-F4885ACBBA2A}"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cxnSp>
        <p:nvCxnSpPr>
          <p:cNvPr id="10" name="Straight Connector 9"/>
          <p:cNvCxnSpPr/>
          <p:nvPr userDrawn="1"/>
        </p:nvCxnSpPr>
        <p:spPr>
          <a:xfrm>
            <a:off x="365125" y="1476375"/>
            <a:ext cx="8413749"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8270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6"/>
            <a:ext cx="4033911" cy="2134154"/>
          </a:xfrm>
        </p:spPr>
        <p:txBody>
          <a:bodyPr wrap="square">
            <a:spAutoFit/>
          </a:bodyPr>
          <a:lstStyle>
            <a:lvl1pPr marL="236623" indent="-236623">
              <a:spcBef>
                <a:spcPts val="1008"/>
              </a:spcBef>
              <a:buClr>
                <a:schemeClr val="tx1"/>
              </a:buClr>
              <a:buFontTx/>
              <a:buBlip>
                <a:blip r:embed="rId2"/>
              </a:buBlip>
              <a:defRPr sz="3000"/>
            </a:lvl1pPr>
            <a:lvl2pPr marL="437415" indent="-192036">
              <a:defRPr sz="2000"/>
            </a:lvl2pPr>
            <a:lvl3pPr marL="576108" indent="-138693">
              <a:tabLst/>
              <a:defRPr sz="1600"/>
            </a:lvl3pPr>
            <a:lvl4pPr marL="725469" indent="-149361">
              <a:defRPr/>
            </a:lvl4pPr>
            <a:lvl5pPr marL="864162" indent="-1386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2134154"/>
          </a:xfrm>
        </p:spPr>
        <p:txBody>
          <a:bodyPr wrap="square">
            <a:spAutoFit/>
          </a:bodyPr>
          <a:lstStyle>
            <a:lvl1pPr marL="236623" indent="-236623">
              <a:spcBef>
                <a:spcPts val="1008"/>
              </a:spcBef>
              <a:buClr>
                <a:schemeClr val="tx1"/>
              </a:buClr>
              <a:buFontTx/>
              <a:buBlip>
                <a:blip r:embed="rId2"/>
              </a:buBlip>
              <a:defRPr sz="3000"/>
            </a:lvl1pPr>
            <a:lvl2pPr marL="437415" indent="-192036">
              <a:defRPr sz="2000"/>
            </a:lvl2pPr>
            <a:lvl3pPr marL="576108" indent="-138693">
              <a:tabLst/>
              <a:defRPr sz="1600"/>
            </a:lvl3pPr>
            <a:lvl4pPr marL="725469" indent="-149361">
              <a:defRPr/>
            </a:lvl4pPr>
            <a:lvl5pPr marL="864162" indent="-1386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188546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6"/>
            <a:ext cx="4033911" cy="2134154"/>
          </a:xfrm>
        </p:spPr>
        <p:txBody>
          <a:bodyPr wrap="square">
            <a:spAutoFit/>
          </a:bodyPr>
          <a:lstStyle>
            <a:lvl1pPr marL="236623" indent="-236623">
              <a:spcBef>
                <a:spcPts val="1008"/>
              </a:spcBef>
              <a:buClr>
                <a:schemeClr val="tx2"/>
              </a:buClr>
              <a:buFontTx/>
              <a:buBlip>
                <a:blip r:embed="rId2"/>
              </a:buBlip>
              <a:defRPr sz="3000">
                <a:solidFill>
                  <a:schemeClr val="tx1"/>
                </a:solidFill>
              </a:defRPr>
            </a:lvl1pPr>
            <a:lvl2pPr marL="437415" indent="-192036">
              <a:defRPr sz="2000"/>
            </a:lvl2pPr>
            <a:lvl3pPr marL="576108" indent="-138693">
              <a:tabLst/>
              <a:defRPr sz="1600"/>
            </a:lvl3pPr>
            <a:lvl4pPr marL="725469" indent="-149361">
              <a:defRPr/>
            </a:lvl4pPr>
            <a:lvl5pPr marL="864162" indent="-1386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2134154"/>
          </a:xfrm>
        </p:spPr>
        <p:txBody>
          <a:bodyPr wrap="square">
            <a:spAutoFit/>
          </a:bodyPr>
          <a:lstStyle>
            <a:lvl1pPr marL="236623" indent="-236623">
              <a:spcBef>
                <a:spcPts val="1008"/>
              </a:spcBef>
              <a:buClr>
                <a:schemeClr val="tx2"/>
              </a:buClr>
              <a:buFontTx/>
              <a:buBlip>
                <a:blip r:embed="rId2"/>
              </a:buBlip>
              <a:defRPr sz="3000">
                <a:solidFill>
                  <a:schemeClr val="tx1"/>
                </a:solidFill>
              </a:defRPr>
            </a:lvl1pPr>
            <a:lvl2pPr marL="437415" indent="-192036">
              <a:defRPr sz="2000"/>
            </a:lvl2pPr>
            <a:lvl3pPr marL="576108" indent="-138693">
              <a:tabLst/>
              <a:defRPr sz="1600"/>
            </a:lvl3pPr>
            <a:lvl4pPr marL="725469" indent="-149361">
              <a:defRPr/>
            </a:lvl4pPr>
            <a:lvl5pPr marL="864162" indent="-1386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58614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15361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1"/>
            <a:ext cx="8741880" cy="899665"/>
          </a:xfrm>
        </p:spPr>
        <p:txBody>
          <a:bodyPr/>
          <a:lstStyle>
            <a:lvl1pPr>
              <a:defRPr sz="5900" baseline="0"/>
            </a:lvl1pPr>
          </a:lstStyle>
          <a:p>
            <a:r>
              <a:rPr lang="en-US"/>
              <a:t>Click to edit Master title style</a:t>
            </a:r>
            <a:endParaRPr lang="en-US" dirty="0"/>
          </a:p>
        </p:txBody>
      </p:sp>
    </p:spTree>
    <p:extLst>
      <p:ext uri="{BB962C8B-B14F-4D97-AF65-F5344CB8AC3E}">
        <p14:creationId xmlns:p14="http://schemas.microsoft.com/office/powerpoint/2010/main" val="37575730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900" baseline="0"/>
            </a:lvl1pPr>
          </a:lstStyle>
          <a:p>
            <a:r>
              <a:rPr lang="en-US"/>
              <a:t>Click to edit Master title style</a:t>
            </a:r>
            <a:endParaRPr lang="en-US" dirty="0"/>
          </a:p>
        </p:txBody>
      </p:sp>
    </p:spTree>
    <p:extLst>
      <p:ext uri="{BB962C8B-B14F-4D97-AF65-F5344CB8AC3E}">
        <p14:creationId xmlns:p14="http://schemas.microsoft.com/office/powerpoint/2010/main" val="31183301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900" baseline="0"/>
            </a:lvl1pPr>
          </a:lstStyle>
          <a:p>
            <a:r>
              <a:rPr lang="en-US"/>
              <a:t>Click to edit Master title style</a:t>
            </a:r>
            <a:endParaRPr lang="en-US" dirty="0"/>
          </a:p>
        </p:txBody>
      </p:sp>
    </p:spTree>
    <p:extLst>
      <p:ext uri="{BB962C8B-B14F-4D97-AF65-F5344CB8AC3E}">
        <p14:creationId xmlns:p14="http://schemas.microsoft.com/office/powerpoint/2010/main" val="2470580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49"/>
            <a:ext cx="7395504" cy="899665"/>
          </a:xfrm>
        </p:spPr>
        <p:txBody>
          <a:bodyPr/>
          <a:lstStyle>
            <a:lvl1pPr marL="192174" indent="-192174">
              <a:defRPr sz="49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72270"/>
          </a:xfrm>
        </p:spPr>
        <p:txBody>
          <a:bodyPr/>
          <a:lstStyle>
            <a:lvl1pPr marL="0" indent="0">
              <a:spcBef>
                <a:spcPts val="0"/>
              </a:spcBef>
              <a:buNone/>
              <a:defRPr sz="26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4252233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3"/>
            <a:ext cx="7395504" cy="899665"/>
          </a:xfrm>
        </p:spPr>
        <p:txBody>
          <a:bodyPr/>
          <a:lstStyle>
            <a:lvl1pPr marL="232701" indent="-232701">
              <a:tabLst>
                <a:tab pos="232701" algn="l"/>
              </a:tabLst>
              <a:defRPr sz="49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72270"/>
          </a:xfrm>
        </p:spPr>
        <p:txBody>
          <a:bodyPr/>
          <a:lstStyle>
            <a:lvl1pPr marL="0" indent="0">
              <a:spcBef>
                <a:spcPts val="0"/>
              </a:spcBef>
              <a:buNone/>
              <a:defRPr sz="26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9170612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61470"/>
          </a:xfrm>
        </p:spPr>
        <p:txBody>
          <a:bodyPr/>
          <a:lstStyle>
            <a:lvl1pPr marL="0" indent="0">
              <a:buNone/>
              <a:defRPr sz="4400">
                <a:gradFill>
                  <a:gsLst>
                    <a:gs pos="3333">
                      <a:schemeClr val="tx1"/>
                    </a:gs>
                    <a:gs pos="39000">
                      <a:schemeClr val="tx1"/>
                    </a:gs>
                  </a:gsLst>
                  <a:lin ang="5400000" scaled="0"/>
                </a:gradFill>
              </a:defRPr>
            </a:lvl1pPr>
            <a:lvl2pPr marL="0" indent="0">
              <a:buFontTx/>
              <a:buNone/>
              <a:defRPr sz="1600"/>
            </a:lvl2pPr>
            <a:lvl3pPr marL="188252" indent="0">
              <a:buNone/>
              <a:defRPr/>
            </a:lvl3pPr>
            <a:lvl4pPr marL="376504" indent="0">
              <a:buNone/>
              <a:defRPr/>
            </a:lvl4pPr>
            <a:lvl5pPr marL="564756" indent="0">
              <a:buNone/>
              <a:defRPr/>
            </a:lvl5pPr>
          </a:lstStyle>
          <a:p>
            <a:pPr lvl="0"/>
            <a:r>
              <a:rPr lang="en-US"/>
              <a:t>Click to edit Master text styles</a:t>
            </a:r>
          </a:p>
        </p:txBody>
      </p:sp>
      <p:sp>
        <p:nvSpPr>
          <p:cNvPr id="4" name="Title 1"/>
          <p:cNvSpPr>
            <a:spLocks noGrp="1"/>
          </p:cNvSpPr>
          <p:nvPr>
            <p:ph type="title"/>
          </p:nvPr>
        </p:nvSpPr>
        <p:spPr>
          <a:xfrm>
            <a:off x="207766" y="1187621"/>
            <a:ext cx="8741880" cy="899665"/>
          </a:xfrm>
        </p:spPr>
        <p:txBody>
          <a:bodyPr/>
          <a:lstStyle>
            <a:lvl1pPr>
              <a:defRPr sz="59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701275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9997" y="440492"/>
            <a:ext cx="2153603" cy="1318654"/>
          </a:xfrm>
          <a:prstGeom prst="rect">
            <a:avLst/>
          </a:prstGeom>
        </p:spPr>
      </p:pic>
      <p:sp>
        <p:nvSpPr>
          <p:cNvPr id="4" name="Title 1"/>
          <p:cNvSpPr>
            <a:spLocks noGrp="1"/>
          </p:cNvSpPr>
          <p:nvPr>
            <p:ph type="title" hasCustomPrompt="1"/>
          </p:nvPr>
        </p:nvSpPr>
        <p:spPr bwMode="invGray">
          <a:xfrm>
            <a:off x="201930" y="2095970"/>
            <a:ext cx="4033912" cy="2677859"/>
          </a:xfrm>
          <a:noFill/>
        </p:spPr>
        <p:txBody>
          <a:bodyPr vert="horz" wrap="square" lIns="120481" tIns="75301" rIns="120481" bIns="75301" rtlCol="0" anchor="t" anchorCtr="0">
            <a:noAutofit/>
          </a:bodyPr>
          <a:lstStyle>
            <a:lvl1pPr>
              <a:defRPr lang="en-US" sz="4900" spc="-82"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03131" y="4773829"/>
            <a:ext cx="4032911" cy="896551"/>
          </a:xfrm>
        </p:spPr>
        <p:txBody>
          <a:bodyPr tIns="90361" bIns="90361">
            <a:noAutofit/>
          </a:bodyPr>
          <a:lstStyle>
            <a:lvl1pPr marL="0" indent="0">
              <a:spcBef>
                <a:spcPts val="0"/>
              </a:spcBef>
              <a:buNone/>
              <a:defRPr sz="26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336160" y="6061766"/>
            <a:ext cx="1141803" cy="326167"/>
          </a:xfrm>
          <a:prstGeom prst="rect">
            <a:avLst/>
          </a:prstGeom>
        </p:spPr>
      </p:pic>
      <p:pic>
        <p:nvPicPr>
          <p:cNvPr id="8" name="Picture Placeholder 4"/>
          <p:cNvPicPr>
            <a:picLocks noChangeAspect="1"/>
          </p:cNvPicPr>
          <p:nvPr/>
        </p:nvPicPr>
        <p:blipFill rotWithShape="1">
          <a:blip r:embed="rId4" cstate="screen">
            <a:extLst>
              <a:ext uri="{28A0092B-C50C-407E-A947-70E740481C1C}">
                <a14:useLocalDpi xmlns:a14="http://schemas.microsoft.com/office/drawing/2010/main"/>
              </a:ext>
            </a:extLst>
          </a:blip>
          <a:srcRect l="23279" r="17893"/>
          <a:stretch/>
        </p:blipFill>
        <p:spPr>
          <a:xfrm>
            <a:off x="4628026" y="0"/>
            <a:ext cx="4538151" cy="6858000"/>
          </a:xfrm>
          <a:prstGeom prst="rect">
            <a:avLst/>
          </a:prstGeom>
        </p:spPr>
      </p:pic>
    </p:spTree>
    <p:extLst>
      <p:ext uri="{BB962C8B-B14F-4D97-AF65-F5344CB8AC3E}">
        <p14:creationId xmlns:p14="http://schemas.microsoft.com/office/powerpoint/2010/main" val="18793099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11" name="Table Placeholder 10"/>
          <p:cNvSpPr>
            <a:spLocks noGrp="1"/>
          </p:cNvSpPr>
          <p:nvPr>
            <p:ph type="tbl" sz="quarter" idx="14"/>
          </p:nvPr>
        </p:nvSpPr>
        <p:spPr>
          <a:xfrm>
            <a:off x="365125" y="1484842"/>
            <a:ext cx="8413750" cy="4733925"/>
          </a:xfrm>
        </p:spPr>
        <p:txBody>
          <a:bodyPr/>
          <a:lstStyle>
            <a:lvl1pPr marL="0" indent="0">
              <a:buNone/>
              <a:defRPr/>
            </a:lvl1pPr>
          </a:lstStyle>
          <a:p>
            <a:r>
              <a:rPr lang="en-US"/>
              <a:t>Click icon to add table</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6590BE06-5913-44DF-9708-80A69B660842}"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Tree>
    <p:extLst>
      <p:ext uri="{BB962C8B-B14F-4D97-AF65-F5344CB8AC3E}">
        <p14:creationId xmlns:p14="http://schemas.microsoft.com/office/powerpoint/2010/main" val="20412828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9997" y="440492"/>
            <a:ext cx="2153603" cy="1318654"/>
          </a:xfrm>
          <a:prstGeom prst="rect">
            <a:avLst/>
          </a:prstGeom>
        </p:spPr>
      </p:pic>
      <p:sp>
        <p:nvSpPr>
          <p:cNvPr id="4" name="Title 1"/>
          <p:cNvSpPr>
            <a:spLocks noGrp="1"/>
          </p:cNvSpPr>
          <p:nvPr>
            <p:ph type="title" hasCustomPrompt="1"/>
          </p:nvPr>
        </p:nvSpPr>
        <p:spPr bwMode="invGray">
          <a:xfrm>
            <a:off x="201930" y="2095970"/>
            <a:ext cx="4033912" cy="2677859"/>
          </a:xfrm>
          <a:noFill/>
        </p:spPr>
        <p:txBody>
          <a:bodyPr vert="horz" wrap="square" lIns="120481" tIns="75301" rIns="120481" bIns="75301" rtlCol="0" anchor="t" anchorCtr="0">
            <a:noAutofit/>
          </a:bodyPr>
          <a:lstStyle>
            <a:lvl1pPr>
              <a:defRPr lang="en-US" sz="4900" spc="-82"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03131" y="4773829"/>
            <a:ext cx="4032911" cy="896551"/>
          </a:xfrm>
        </p:spPr>
        <p:txBody>
          <a:bodyPr tIns="90361" bIns="90361">
            <a:noAutofit/>
          </a:bodyPr>
          <a:lstStyle>
            <a:lvl1pPr marL="0" indent="0">
              <a:spcBef>
                <a:spcPts val="0"/>
              </a:spcBef>
              <a:buNone/>
              <a:defRPr sz="26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336160" y="6061766"/>
            <a:ext cx="1141803" cy="326167"/>
          </a:xfrm>
          <a:prstGeom prst="rect">
            <a:avLst/>
          </a:prstGeom>
        </p:spPr>
      </p:pic>
      <p:pic>
        <p:nvPicPr>
          <p:cNvPr id="8" name="Picture Placeholder 4"/>
          <p:cNvPicPr>
            <a:picLocks noChangeAspect="1"/>
          </p:cNvPicPr>
          <p:nvPr/>
        </p:nvPicPr>
        <p:blipFill rotWithShape="1">
          <a:blip r:embed="rId4" cstate="screen">
            <a:extLst>
              <a:ext uri="{28A0092B-C50C-407E-A947-70E740481C1C}">
                <a14:useLocalDpi xmlns:a14="http://schemas.microsoft.com/office/drawing/2010/main"/>
              </a:ext>
            </a:extLst>
          </a:blip>
          <a:srcRect l="23279" r="17893"/>
          <a:stretch/>
        </p:blipFill>
        <p:spPr>
          <a:xfrm>
            <a:off x="4628026" y="0"/>
            <a:ext cx="4538151" cy="6858000"/>
          </a:xfrm>
          <a:prstGeom prst="rect">
            <a:avLst/>
          </a:prstGeom>
        </p:spPr>
      </p:pic>
      <p:pic>
        <p:nvPicPr>
          <p:cNvPr id="9" name="Picture Placeholder 4"/>
          <p:cNvPicPr>
            <a:picLocks noChangeAspect="1"/>
          </p:cNvPicPr>
          <p:nvPr/>
        </p:nvPicPr>
        <p:blipFill rotWithShape="1">
          <a:blip r:embed="rId5">
            <a:extLst>
              <a:ext uri="{28A0092B-C50C-407E-A947-70E740481C1C}">
                <a14:useLocalDpi xmlns:a14="http://schemas.microsoft.com/office/drawing/2010/main"/>
              </a:ext>
            </a:extLst>
          </a:blip>
          <a:srcRect l="-503" t="26090" r="67" b="-1"/>
          <a:stretch/>
        </p:blipFill>
        <p:spPr>
          <a:xfrm>
            <a:off x="4610249" y="-7783"/>
            <a:ext cx="4555928" cy="6873565"/>
          </a:xfrm>
          <a:prstGeom prst="rect">
            <a:avLst/>
          </a:prstGeom>
        </p:spPr>
      </p:pic>
    </p:spTree>
    <p:extLst>
      <p:ext uri="{BB962C8B-B14F-4D97-AF65-F5344CB8AC3E}">
        <p14:creationId xmlns:p14="http://schemas.microsoft.com/office/powerpoint/2010/main" val="18004854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9997" y="440492"/>
            <a:ext cx="2153603" cy="1318654"/>
          </a:xfrm>
          <a:prstGeom prst="rect">
            <a:avLst/>
          </a:prstGeom>
        </p:spPr>
      </p:pic>
      <p:sp>
        <p:nvSpPr>
          <p:cNvPr id="4" name="Title 1"/>
          <p:cNvSpPr>
            <a:spLocks noGrp="1"/>
          </p:cNvSpPr>
          <p:nvPr>
            <p:ph type="title" hasCustomPrompt="1"/>
          </p:nvPr>
        </p:nvSpPr>
        <p:spPr bwMode="invGray">
          <a:xfrm>
            <a:off x="201930" y="2095970"/>
            <a:ext cx="4033912" cy="2677859"/>
          </a:xfrm>
          <a:noFill/>
        </p:spPr>
        <p:txBody>
          <a:bodyPr vert="horz" wrap="square" lIns="120481" tIns="75301" rIns="120481" bIns="75301" rtlCol="0" anchor="t" anchorCtr="0">
            <a:noAutofit/>
          </a:bodyPr>
          <a:lstStyle>
            <a:lvl1pPr>
              <a:defRPr lang="en-US" sz="4900" spc="-82"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03131" y="4773829"/>
            <a:ext cx="4032911" cy="896551"/>
          </a:xfrm>
        </p:spPr>
        <p:txBody>
          <a:bodyPr tIns="90361" bIns="90361">
            <a:noAutofit/>
          </a:bodyPr>
          <a:lstStyle>
            <a:lvl1pPr marL="0" indent="0">
              <a:spcBef>
                <a:spcPts val="0"/>
              </a:spcBef>
              <a:buNone/>
              <a:defRPr sz="2600">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336160" y="6061766"/>
            <a:ext cx="1141803" cy="326167"/>
          </a:xfrm>
          <a:prstGeom prst="rect">
            <a:avLst/>
          </a:prstGeom>
        </p:spPr>
      </p:pic>
      <p:pic>
        <p:nvPicPr>
          <p:cNvPr id="8" name="Picture Placeholder 4"/>
          <p:cNvPicPr>
            <a:picLocks noChangeAspect="1"/>
          </p:cNvPicPr>
          <p:nvPr/>
        </p:nvPicPr>
        <p:blipFill rotWithShape="1">
          <a:blip r:embed="rId4">
            <a:extLst>
              <a:ext uri="{28A0092B-C50C-407E-A947-70E740481C1C}">
                <a14:useLocalDpi xmlns:a14="http://schemas.microsoft.com/office/drawing/2010/main"/>
              </a:ext>
            </a:extLst>
          </a:blip>
          <a:srcRect l="1536" t="114" r="36245" b="-114"/>
          <a:stretch/>
        </p:blipFill>
        <p:spPr>
          <a:xfrm>
            <a:off x="4628026" y="1"/>
            <a:ext cx="4538151" cy="6857999"/>
          </a:xfrm>
          <a:prstGeom prst="rect">
            <a:avLst/>
          </a:prstGeom>
        </p:spPr>
      </p:pic>
    </p:spTree>
    <p:extLst>
      <p:ext uri="{BB962C8B-B14F-4D97-AF65-F5344CB8AC3E}">
        <p14:creationId xmlns:p14="http://schemas.microsoft.com/office/powerpoint/2010/main" val="31886128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429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51395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837640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2961815" y="6576863"/>
            <a:ext cx="3220370" cy="13849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00" spc="124"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739072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407" tIns="38407" rIns="38407" bIns="38407" numCol="1" spcCol="0" rtlCol="0" fromWordArt="0" anchor="ctr" anchorCtr="0" forceAA="0" compatLnSpc="1">
            <a:prstTxWarp prst="textNoShape">
              <a:avLst/>
            </a:prstTxWarp>
            <a:noAutofit/>
          </a:bodyPr>
          <a:lstStyle/>
          <a:p>
            <a:pPr algn="ctr" defTabSz="767891"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2415"/>
            <a:ext cx="8740141" cy="1744816"/>
          </a:xfrm>
        </p:spPr>
        <p:txBody>
          <a:bodyPr/>
          <a:lstStyle>
            <a:lvl1pPr marL="0" indent="0">
              <a:buNone/>
              <a:defRPr sz="27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853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81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07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65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8407" tIns="38407" rIns="38407" bIns="38407" numCol="1" spcCol="0" rtlCol="0" fromWordArt="0" anchor="ctr" anchorCtr="0" forceAA="0" compatLnSpc="1">
            <a:prstTxWarp prst="textNoShape">
              <a:avLst/>
            </a:prstTxWarp>
            <a:noAutofit/>
          </a:bodyPr>
          <a:lstStyle/>
          <a:p>
            <a:pPr algn="ctr" defTabSz="767891"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45374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2006427"/>
          </a:xfrm>
          <a:prstGeom prst="rect">
            <a:avLst/>
          </a:prstGeom>
        </p:spPr>
        <p:txBody>
          <a:bodyPr/>
          <a:lstStyle>
            <a:lvl1pPr marL="239237" indent="-239237">
              <a:buClr>
                <a:schemeClr val="tx1"/>
              </a:buClr>
              <a:buSzPct val="90000"/>
              <a:buFont typeface="Wingdings" panose="05000000000000000000" pitchFamily="2" charset="2"/>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630" indent="-231394">
              <a:buClr>
                <a:schemeClr val="tx1"/>
              </a:buClr>
              <a:buSzPct val="90000"/>
              <a:buFont typeface="Wingdings" panose="05000000000000000000" pitchFamily="2" charset="2"/>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868" indent="-239237">
              <a:buClr>
                <a:schemeClr val="tx1"/>
              </a:buClr>
              <a:buSzPct val="90000"/>
              <a:buFont typeface="Wingdings" panose="05000000000000000000" pitchFamily="2" charset="2"/>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8120" indent="-188252">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372" indent="-188252">
              <a:buClr>
                <a:schemeClr val="tx1"/>
              </a:buClr>
              <a:buSzPct val="90000"/>
              <a:buFont typeface="Wingdings" panose="05000000000000000000" pitchFamily="2" charset="2"/>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C9E"/>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619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2006427"/>
          </a:xfrm>
          <a:prstGeom prst="rect">
            <a:avLst/>
          </a:prstGeom>
        </p:spPr>
        <p:txBody>
          <a:bodyPr/>
          <a:lstStyle>
            <a:lvl1pPr marL="239237" indent="-239237">
              <a:buClr>
                <a:schemeClr val="tx1"/>
              </a:buClr>
              <a:buSzPct val="90000"/>
              <a:buFont typeface="Wingdings" panose="05000000000000000000" pitchFamily="2" charset="2"/>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630" indent="-231394">
              <a:buClr>
                <a:schemeClr val="tx1"/>
              </a:buClr>
              <a:buSzPct val="90000"/>
              <a:buFont typeface="Wingdings" panose="05000000000000000000" pitchFamily="2" charset="2"/>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868" indent="-239237">
              <a:buClr>
                <a:schemeClr val="tx1"/>
              </a:buClr>
              <a:buSzPct val="90000"/>
              <a:buFont typeface="Wingdings" panose="05000000000000000000" pitchFamily="2" charset="2"/>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8120" indent="-188252">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372" indent="-188252">
              <a:buClr>
                <a:schemeClr val="tx1"/>
              </a:buClr>
              <a:buSzPct val="90000"/>
              <a:buFont typeface="Wingdings" panose="05000000000000000000" pitchFamily="2" charset="2"/>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965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447800"/>
            <a:ext cx="8363938" cy="1827916"/>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71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able and Text">
    <p:spTree>
      <p:nvGrpSpPr>
        <p:cNvPr id="1" name=""/>
        <p:cNvGrpSpPr/>
        <p:nvPr/>
      </p:nvGrpSpPr>
      <p:grpSpPr>
        <a:xfrm>
          <a:off x="0" y="0"/>
          <a:ext cx="0" cy="0"/>
          <a:chOff x="0" y="0"/>
          <a:chExt cx="0" cy="0"/>
        </a:xfrm>
      </p:grpSpPr>
      <p:sp>
        <p:nvSpPr>
          <p:cNvPr id="11" name="Table Placeholder 10"/>
          <p:cNvSpPr>
            <a:spLocks noGrp="1"/>
          </p:cNvSpPr>
          <p:nvPr>
            <p:ph type="tbl" sz="quarter" idx="14"/>
          </p:nvPr>
        </p:nvSpPr>
        <p:spPr>
          <a:xfrm>
            <a:off x="365125" y="1484842"/>
            <a:ext cx="6273800" cy="4733925"/>
          </a:xfrm>
        </p:spPr>
        <p:txBody>
          <a:bodyPr/>
          <a:lstStyle>
            <a:lvl1pPr marL="0" indent="0">
              <a:buNone/>
              <a:defRPr/>
            </a:lvl1pPr>
          </a:lstStyle>
          <a:p>
            <a:r>
              <a:rPr lang="en-US"/>
              <a:t>Click icon to add table</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6590BE06-5913-44DF-9708-80A69B660842}"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
        <p:nvSpPr>
          <p:cNvPr id="8" name="Text Placeholder 7"/>
          <p:cNvSpPr>
            <a:spLocks noGrp="1"/>
          </p:cNvSpPr>
          <p:nvPr>
            <p:ph type="body" sz="quarter" idx="15"/>
          </p:nvPr>
        </p:nvSpPr>
        <p:spPr>
          <a:xfrm>
            <a:off x="6789738" y="1617135"/>
            <a:ext cx="1989137" cy="4593166"/>
          </a:xfrm>
        </p:spPr>
        <p:txBody>
          <a:bodyPr/>
          <a:lstStyle>
            <a:lvl1pPr>
              <a:spcAft>
                <a:spcPts val="1000"/>
              </a:spcAft>
              <a:defRPr sz="1200"/>
            </a:lvl1pPr>
            <a:lvl2pPr>
              <a:spcAft>
                <a:spcPts val="1000"/>
              </a:spcAft>
              <a:defRPr sz="1200"/>
            </a:lvl2pPr>
            <a:lvl3pPr>
              <a:spcAft>
                <a:spcPts val="1000"/>
              </a:spcAft>
              <a:defRPr sz="1200"/>
            </a:lvl3pPr>
            <a:lvl4pPr marL="792000" indent="-216000">
              <a:spcAft>
                <a:spcPts val="1000"/>
              </a:spcAft>
              <a:defRPr sz="1200"/>
            </a:lvl4pPr>
            <a:lvl5pPr marL="1008000" indent="-216000">
              <a:spcAft>
                <a:spcPts val="10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5" name="Straight Connector 14"/>
          <p:cNvCxnSpPr/>
          <p:nvPr userDrawn="1"/>
        </p:nvCxnSpPr>
        <p:spPr>
          <a:xfrm>
            <a:off x="6789738" y="1476375"/>
            <a:ext cx="1989136"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927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Sheet 4 Up">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C45E5631-01F8-4E12-80D3-F4885ACBBA2A}"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
        <p:nvSpPr>
          <p:cNvPr id="11" name="Picture Placeholder 10"/>
          <p:cNvSpPr>
            <a:spLocks noGrp="1"/>
          </p:cNvSpPr>
          <p:nvPr>
            <p:ph type="pic" sz="quarter" idx="14"/>
          </p:nvPr>
        </p:nvSpPr>
        <p:spPr>
          <a:xfrm>
            <a:off x="366713" y="1608667"/>
            <a:ext cx="2000250" cy="2285999"/>
          </a:xfrm>
          <a:solidFill>
            <a:schemeClr val="bg2"/>
          </a:solidFill>
        </p:spPr>
        <p:txBody>
          <a:bodyPr/>
          <a:lstStyle>
            <a:lvl1pPr marL="0" indent="0">
              <a:buNone/>
              <a:defRPr/>
            </a:lvl1pPr>
          </a:lstStyle>
          <a:p>
            <a:r>
              <a:rPr lang="en-US"/>
              <a:t>Click icon to add picture</a:t>
            </a:r>
            <a:endParaRPr lang="en-GB" dirty="0"/>
          </a:p>
        </p:txBody>
      </p:sp>
      <p:sp>
        <p:nvSpPr>
          <p:cNvPr id="8" name="Text Placeholder 7"/>
          <p:cNvSpPr>
            <a:spLocks noGrp="1"/>
          </p:cNvSpPr>
          <p:nvPr>
            <p:ph type="body" sz="quarter" idx="15"/>
          </p:nvPr>
        </p:nvSpPr>
        <p:spPr>
          <a:xfrm>
            <a:off x="365124" y="4034694"/>
            <a:ext cx="2001839" cy="2175606"/>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5" name="Straight Connector 14"/>
          <p:cNvCxnSpPr/>
          <p:nvPr userDrawn="1"/>
        </p:nvCxnSpPr>
        <p:spPr>
          <a:xfrm>
            <a:off x="2438003" y="1608667"/>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0"/>
          <p:cNvSpPr>
            <a:spLocks noGrp="1"/>
          </p:cNvSpPr>
          <p:nvPr>
            <p:ph type="pic" sz="quarter" idx="16"/>
          </p:nvPr>
        </p:nvSpPr>
        <p:spPr>
          <a:xfrm>
            <a:off x="2507838" y="1608667"/>
            <a:ext cx="2000250" cy="2285999"/>
          </a:xfrm>
          <a:solidFill>
            <a:schemeClr val="bg2"/>
          </a:solidFill>
        </p:spPr>
        <p:txBody>
          <a:bodyPr/>
          <a:lstStyle>
            <a:lvl1pPr marL="0" indent="0">
              <a:buNone/>
              <a:defRPr/>
            </a:lvl1pPr>
          </a:lstStyle>
          <a:p>
            <a:r>
              <a:rPr lang="en-US"/>
              <a:t>Click icon to add picture</a:t>
            </a:r>
            <a:endParaRPr lang="en-GB" dirty="0"/>
          </a:p>
        </p:txBody>
      </p:sp>
      <p:sp>
        <p:nvSpPr>
          <p:cNvPr id="17" name="Text Placeholder 7"/>
          <p:cNvSpPr>
            <a:spLocks noGrp="1"/>
          </p:cNvSpPr>
          <p:nvPr>
            <p:ph type="body" sz="quarter" idx="17"/>
          </p:nvPr>
        </p:nvSpPr>
        <p:spPr>
          <a:xfrm>
            <a:off x="2506249" y="4034694"/>
            <a:ext cx="2001839" cy="2175606"/>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8" name="Straight Connector 17"/>
          <p:cNvCxnSpPr/>
          <p:nvPr userDrawn="1"/>
        </p:nvCxnSpPr>
        <p:spPr>
          <a:xfrm>
            <a:off x="4579128" y="1608667"/>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Picture Placeholder 10"/>
          <p:cNvSpPr>
            <a:spLocks noGrp="1"/>
          </p:cNvSpPr>
          <p:nvPr>
            <p:ph type="pic" sz="quarter" idx="18"/>
          </p:nvPr>
        </p:nvSpPr>
        <p:spPr>
          <a:xfrm>
            <a:off x="4643815" y="1608667"/>
            <a:ext cx="2000250" cy="2285999"/>
          </a:xfrm>
          <a:solidFill>
            <a:schemeClr val="bg2"/>
          </a:solidFill>
        </p:spPr>
        <p:txBody>
          <a:bodyPr/>
          <a:lstStyle>
            <a:lvl1pPr marL="0" indent="0">
              <a:buNone/>
              <a:defRPr/>
            </a:lvl1pPr>
          </a:lstStyle>
          <a:p>
            <a:r>
              <a:rPr lang="en-US"/>
              <a:t>Click icon to add picture</a:t>
            </a:r>
            <a:endParaRPr lang="en-GB" dirty="0"/>
          </a:p>
        </p:txBody>
      </p:sp>
      <p:sp>
        <p:nvSpPr>
          <p:cNvPr id="23" name="Text Placeholder 7"/>
          <p:cNvSpPr>
            <a:spLocks noGrp="1"/>
          </p:cNvSpPr>
          <p:nvPr>
            <p:ph type="body" sz="quarter" idx="19"/>
          </p:nvPr>
        </p:nvSpPr>
        <p:spPr>
          <a:xfrm>
            <a:off x="4642226" y="4034694"/>
            <a:ext cx="2001839" cy="2175606"/>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4" name="Straight Connector 23"/>
          <p:cNvCxnSpPr/>
          <p:nvPr userDrawn="1"/>
        </p:nvCxnSpPr>
        <p:spPr>
          <a:xfrm>
            <a:off x="6715105" y="1608667"/>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Picture Placeholder 10"/>
          <p:cNvSpPr>
            <a:spLocks noGrp="1"/>
          </p:cNvSpPr>
          <p:nvPr>
            <p:ph type="pic" sz="quarter" idx="20"/>
          </p:nvPr>
        </p:nvSpPr>
        <p:spPr>
          <a:xfrm>
            <a:off x="6784874" y="1608667"/>
            <a:ext cx="2000250" cy="2285999"/>
          </a:xfrm>
          <a:solidFill>
            <a:schemeClr val="bg2"/>
          </a:solidFill>
        </p:spPr>
        <p:txBody>
          <a:bodyPr/>
          <a:lstStyle>
            <a:lvl1pPr marL="0" indent="0">
              <a:buNone/>
              <a:defRPr/>
            </a:lvl1pPr>
          </a:lstStyle>
          <a:p>
            <a:r>
              <a:rPr lang="en-US"/>
              <a:t>Click icon to add picture</a:t>
            </a:r>
            <a:endParaRPr lang="en-GB" dirty="0"/>
          </a:p>
        </p:txBody>
      </p:sp>
      <p:sp>
        <p:nvSpPr>
          <p:cNvPr id="26" name="Text Placeholder 7"/>
          <p:cNvSpPr>
            <a:spLocks noGrp="1"/>
          </p:cNvSpPr>
          <p:nvPr>
            <p:ph type="body" sz="quarter" idx="21"/>
          </p:nvPr>
        </p:nvSpPr>
        <p:spPr>
          <a:xfrm>
            <a:off x="6783285" y="4034694"/>
            <a:ext cx="2001839" cy="2175606"/>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0" name="Straight Connector 19"/>
          <p:cNvCxnSpPr/>
          <p:nvPr userDrawn="1"/>
        </p:nvCxnSpPr>
        <p:spPr>
          <a:xfrm>
            <a:off x="368300" y="1466305"/>
            <a:ext cx="84129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12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ct Sheet 6 Up">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C45E5631-01F8-4E12-80D3-F4885ACBBA2A}" type="datetime1">
              <a:rPr lang="en-GB" smtClean="0"/>
              <a:t>05/06/2017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26B5C7-863F-4784-8CDC-18C0AF13FBD7}"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6288" y="359020"/>
            <a:ext cx="862586" cy="420625"/>
          </a:xfrm>
          <a:prstGeom prst="rect">
            <a:avLst/>
          </a:prstGeom>
        </p:spPr>
      </p:pic>
      <p:sp>
        <p:nvSpPr>
          <p:cNvPr id="9" name="Text Placeholder 8"/>
          <p:cNvSpPr>
            <a:spLocks noGrp="1"/>
          </p:cNvSpPr>
          <p:nvPr>
            <p:ph type="body" sz="quarter" idx="13" hasCustomPrompt="1"/>
          </p:nvPr>
        </p:nvSpPr>
        <p:spPr>
          <a:xfrm>
            <a:off x="366714" y="6266403"/>
            <a:ext cx="4132262" cy="257705"/>
          </a:xfrm>
        </p:spPr>
        <p:txBody>
          <a:bodyPr anchor="b" anchorCtr="0">
            <a:noAutofit/>
          </a:bodyPr>
          <a:lstStyle>
            <a:lvl1pPr marL="0" indent="0">
              <a:spcAft>
                <a:spcPts val="0"/>
              </a:spcAft>
              <a:buNone/>
              <a:defRPr sz="800"/>
            </a:lvl1pPr>
            <a:lvl2pPr marL="180000" indent="0">
              <a:spcAft>
                <a:spcPts val="0"/>
              </a:spcAft>
              <a:buNone/>
              <a:defRPr sz="800"/>
            </a:lvl2pPr>
            <a:lvl3pPr marL="360000" indent="0">
              <a:spcAft>
                <a:spcPts val="0"/>
              </a:spcAft>
              <a:buNone/>
              <a:defRPr sz="800"/>
            </a:lvl3pPr>
            <a:lvl4pPr marL="540000" indent="0">
              <a:spcAft>
                <a:spcPts val="0"/>
              </a:spcAft>
              <a:buNone/>
              <a:defRPr sz="800"/>
            </a:lvl4pPr>
            <a:lvl5pPr marL="720000" indent="0">
              <a:spcAft>
                <a:spcPts val="0"/>
              </a:spcAft>
              <a:buNone/>
              <a:defRPr sz="800"/>
            </a:lvl5pPr>
          </a:lstStyle>
          <a:p>
            <a:pPr lvl="0"/>
            <a:r>
              <a:rPr lang="en-US" dirty="0"/>
              <a:t>Optional source notes (8pt):</a:t>
            </a:r>
            <a:endParaRPr lang="en-GB" dirty="0"/>
          </a:p>
        </p:txBody>
      </p:sp>
      <p:sp>
        <p:nvSpPr>
          <p:cNvPr id="11" name="Picture Placeholder 10"/>
          <p:cNvSpPr>
            <a:spLocks noGrp="1"/>
          </p:cNvSpPr>
          <p:nvPr>
            <p:ph type="pic" sz="quarter" idx="14"/>
          </p:nvPr>
        </p:nvSpPr>
        <p:spPr>
          <a:xfrm>
            <a:off x="366712" y="1609200"/>
            <a:ext cx="1273175" cy="1542349"/>
          </a:xfrm>
          <a:solidFill>
            <a:schemeClr val="bg2"/>
          </a:solidFill>
        </p:spPr>
        <p:txBody>
          <a:bodyPr/>
          <a:lstStyle>
            <a:lvl1pPr marL="0" indent="0">
              <a:buNone/>
              <a:defRPr/>
            </a:lvl1pPr>
          </a:lstStyle>
          <a:p>
            <a:r>
              <a:rPr lang="en-US"/>
              <a:t>Click icon to add picture</a:t>
            </a:r>
            <a:endParaRPr lang="en-GB" dirty="0"/>
          </a:p>
        </p:txBody>
      </p:sp>
      <p:sp>
        <p:nvSpPr>
          <p:cNvPr id="8" name="Text Placeholder 7"/>
          <p:cNvSpPr>
            <a:spLocks noGrp="1"/>
          </p:cNvSpPr>
          <p:nvPr>
            <p:ph type="body" sz="quarter" idx="15"/>
          </p:nvPr>
        </p:nvSpPr>
        <p:spPr>
          <a:xfrm>
            <a:off x="365124" y="3249050"/>
            <a:ext cx="1274763" cy="2947772"/>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15" name="Straight Connector 14"/>
          <p:cNvCxnSpPr/>
          <p:nvPr userDrawn="1"/>
        </p:nvCxnSpPr>
        <p:spPr>
          <a:xfrm>
            <a:off x="1715728"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Picture Placeholder 10"/>
          <p:cNvSpPr>
            <a:spLocks noGrp="1"/>
          </p:cNvSpPr>
          <p:nvPr>
            <p:ph type="pic" sz="quarter" idx="16"/>
          </p:nvPr>
        </p:nvSpPr>
        <p:spPr>
          <a:xfrm>
            <a:off x="1790700" y="1609200"/>
            <a:ext cx="1274400" cy="1542349"/>
          </a:xfrm>
          <a:solidFill>
            <a:schemeClr val="bg2"/>
          </a:solidFill>
        </p:spPr>
        <p:txBody>
          <a:bodyPr/>
          <a:lstStyle>
            <a:lvl1pPr marL="0" indent="0">
              <a:buNone/>
              <a:defRPr/>
            </a:lvl1pPr>
          </a:lstStyle>
          <a:p>
            <a:r>
              <a:rPr lang="en-US"/>
              <a:t>Click icon to add picture</a:t>
            </a:r>
            <a:endParaRPr lang="en-GB" dirty="0"/>
          </a:p>
        </p:txBody>
      </p:sp>
      <p:sp>
        <p:nvSpPr>
          <p:cNvPr id="20" name="Text Placeholder 7"/>
          <p:cNvSpPr>
            <a:spLocks noGrp="1"/>
          </p:cNvSpPr>
          <p:nvPr>
            <p:ph type="body" sz="quarter" idx="17"/>
          </p:nvPr>
        </p:nvSpPr>
        <p:spPr>
          <a:xfrm>
            <a:off x="1790337" y="3249050"/>
            <a:ext cx="1274763" cy="2947772"/>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1" name="Straight Connector 20"/>
          <p:cNvCxnSpPr/>
          <p:nvPr userDrawn="1"/>
        </p:nvCxnSpPr>
        <p:spPr>
          <a:xfrm>
            <a:off x="3144841"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Picture Placeholder 10"/>
          <p:cNvSpPr>
            <a:spLocks noGrp="1"/>
          </p:cNvSpPr>
          <p:nvPr>
            <p:ph type="pic" sz="quarter" idx="18"/>
          </p:nvPr>
        </p:nvSpPr>
        <p:spPr>
          <a:xfrm>
            <a:off x="3224950" y="1609200"/>
            <a:ext cx="1274400" cy="1542349"/>
          </a:xfrm>
          <a:solidFill>
            <a:schemeClr val="bg2"/>
          </a:solidFill>
        </p:spPr>
        <p:txBody>
          <a:bodyPr/>
          <a:lstStyle>
            <a:lvl1pPr marL="0" indent="0">
              <a:buNone/>
              <a:defRPr/>
            </a:lvl1pPr>
          </a:lstStyle>
          <a:p>
            <a:r>
              <a:rPr lang="en-US"/>
              <a:t>Click icon to add picture</a:t>
            </a:r>
            <a:endParaRPr lang="en-GB" dirty="0"/>
          </a:p>
        </p:txBody>
      </p:sp>
      <p:sp>
        <p:nvSpPr>
          <p:cNvPr id="28" name="Text Placeholder 7"/>
          <p:cNvSpPr>
            <a:spLocks noGrp="1"/>
          </p:cNvSpPr>
          <p:nvPr>
            <p:ph type="body" sz="quarter" idx="19"/>
          </p:nvPr>
        </p:nvSpPr>
        <p:spPr>
          <a:xfrm>
            <a:off x="3224587" y="3249050"/>
            <a:ext cx="1274763" cy="2947772"/>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32" name="Straight Connector 31"/>
          <p:cNvCxnSpPr/>
          <p:nvPr userDrawn="1"/>
        </p:nvCxnSpPr>
        <p:spPr>
          <a:xfrm>
            <a:off x="4579200"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Picture Placeholder 10"/>
          <p:cNvSpPr>
            <a:spLocks noGrp="1"/>
          </p:cNvSpPr>
          <p:nvPr>
            <p:ph type="pic" sz="quarter" idx="20"/>
          </p:nvPr>
        </p:nvSpPr>
        <p:spPr>
          <a:xfrm>
            <a:off x="4653712" y="1609200"/>
            <a:ext cx="1274400" cy="1542349"/>
          </a:xfrm>
          <a:solidFill>
            <a:schemeClr val="bg2"/>
          </a:solidFill>
        </p:spPr>
        <p:txBody>
          <a:bodyPr/>
          <a:lstStyle>
            <a:lvl1pPr marL="0" indent="0">
              <a:buNone/>
              <a:defRPr/>
            </a:lvl1pPr>
          </a:lstStyle>
          <a:p>
            <a:r>
              <a:rPr lang="en-US"/>
              <a:t>Click icon to add picture</a:t>
            </a:r>
            <a:endParaRPr lang="en-GB" dirty="0"/>
          </a:p>
        </p:txBody>
      </p:sp>
      <p:sp>
        <p:nvSpPr>
          <p:cNvPr id="34" name="Text Placeholder 7"/>
          <p:cNvSpPr>
            <a:spLocks noGrp="1"/>
          </p:cNvSpPr>
          <p:nvPr>
            <p:ph type="body" sz="quarter" idx="21"/>
          </p:nvPr>
        </p:nvSpPr>
        <p:spPr>
          <a:xfrm>
            <a:off x="4653349" y="3249050"/>
            <a:ext cx="1274763" cy="2947772"/>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35" name="Straight Connector 34"/>
          <p:cNvCxnSpPr/>
          <p:nvPr userDrawn="1"/>
        </p:nvCxnSpPr>
        <p:spPr>
          <a:xfrm>
            <a:off x="6004779"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Picture Placeholder 10"/>
          <p:cNvSpPr>
            <a:spLocks noGrp="1"/>
          </p:cNvSpPr>
          <p:nvPr>
            <p:ph type="pic" sz="quarter" idx="22"/>
          </p:nvPr>
        </p:nvSpPr>
        <p:spPr>
          <a:xfrm>
            <a:off x="6084888" y="1609200"/>
            <a:ext cx="1274400" cy="1542349"/>
          </a:xfrm>
          <a:solidFill>
            <a:schemeClr val="bg2"/>
          </a:solidFill>
        </p:spPr>
        <p:txBody>
          <a:bodyPr/>
          <a:lstStyle>
            <a:lvl1pPr marL="0" indent="0">
              <a:buNone/>
              <a:defRPr/>
            </a:lvl1pPr>
          </a:lstStyle>
          <a:p>
            <a:r>
              <a:rPr lang="en-US"/>
              <a:t>Click icon to add picture</a:t>
            </a:r>
            <a:endParaRPr lang="en-GB" dirty="0"/>
          </a:p>
        </p:txBody>
      </p:sp>
      <p:sp>
        <p:nvSpPr>
          <p:cNvPr id="37" name="Text Placeholder 7"/>
          <p:cNvSpPr>
            <a:spLocks noGrp="1"/>
          </p:cNvSpPr>
          <p:nvPr>
            <p:ph type="body" sz="quarter" idx="23"/>
          </p:nvPr>
        </p:nvSpPr>
        <p:spPr>
          <a:xfrm>
            <a:off x="6084525" y="3249050"/>
            <a:ext cx="1274763" cy="2947772"/>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38" name="Straight Connector 37"/>
          <p:cNvCxnSpPr/>
          <p:nvPr userDrawn="1"/>
        </p:nvCxnSpPr>
        <p:spPr>
          <a:xfrm>
            <a:off x="7434639" y="1609200"/>
            <a:ext cx="0" cy="460163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Picture Placeholder 10"/>
          <p:cNvSpPr>
            <a:spLocks noGrp="1"/>
          </p:cNvSpPr>
          <p:nvPr>
            <p:ph type="pic" sz="quarter" idx="24"/>
          </p:nvPr>
        </p:nvSpPr>
        <p:spPr>
          <a:xfrm>
            <a:off x="7504474" y="1609200"/>
            <a:ext cx="1274400" cy="1542349"/>
          </a:xfrm>
          <a:solidFill>
            <a:schemeClr val="bg2"/>
          </a:solidFill>
        </p:spPr>
        <p:txBody>
          <a:bodyPr/>
          <a:lstStyle>
            <a:lvl1pPr marL="0" indent="0">
              <a:buNone/>
              <a:defRPr/>
            </a:lvl1pPr>
          </a:lstStyle>
          <a:p>
            <a:r>
              <a:rPr lang="en-US"/>
              <a:t>Click icon to add picture</a:t>
            </a:r>
            <a:endParaRPr lang="en-GB" dirty="0"/>
          </a:p>
        </p:txBody>
      </p:sp>
      <p:sp>
        <p:nvSpPr>
          <p:cNvPr id="40" name="Text Placeholder 7"/>
          <p:cNvSpPr>
            <a:spLocks noGrp="1"/>
          </p:cNvSpPr>
          <p:nvPr>
            <p:ph type="body" sz="quarter" idx="25"/>
          </p:nvPr>
        </p:nvSpPr>
        <p:spPr>
          <a:xfrm>
            <a:off x="7504111" y="3249050"/>
            <a:ext cx="1274763" cy="2947772"/>
          </a:xfrm>
        </p:spPr>
        <p:txBody>
          <a:bodyPr/>
          <a:lstStyle>
            <a:lvl1pPr marL="0" indent="0">
              <a:spcAft>
                <a:spcPts val="0"/>
              </a:spcAft>
              <a:buNone/>
              <a:defRPr sz="1200" b="1"/>
            </a:lvl1pPr>
            <a:lvl2pPr marL="0" indent="0">
              <a:spcAft>
                <a:spcPts val="0"/>
              </a:spcAft>
              <a:buNone/>
              <a:defRPr sz="1200"/>
            </a:lvl2pPr>
            <a:lvl3pPr marL="180000" indent="-180000">
              <a:spcAft>
                <a:spcPts val="1000"/>
              </a:spcAft>
              <a:buFont typeface="Arial" panose="020B0604020202020204" pitchFamily="34" charset="0"/>
              <a:buChar char="•"/>
              <a:defRPr sz="1200"/>
            </a:lvl3pPr>
            <a:lvl4pPr marL="396000" indent="-216000">
              <a:spcAft>
                <a:spcPts val="1000"/>
              </a:spcAft>
              <a:buFont typeface="Arial" panose="020B0604020202020204" pitchFamily="34" charset="0"/>
              <a:buChar char="–"/>
              <a:defRPr sz="1200"/>
            </a:lvl4pPr>
            <a:lvl5pPr marL="576000" indent="-180000">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cxnSp>
        <p:nvCxnSpPr>
          <p:cNvPr id="26" name="Straight Connector 25"/>
          <p:cNvCxnSpPr/>
          <p:nvPr userDrawn="1"/>
        </p:nvCxnSpPr>
        <p:spPr>
          <a:xfrm>
            <a:off x="368300" y="1466305"/>
            <a:ext cx="841295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327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8.png"/><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image" Target="../media/image7.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713" y="551905"/>
            <a:ext cx="6992937" cy="802762"/>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365125" y="1701801"/>
            <a:ext cx="6994525" cy="4499494"/>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2252749" y="6419591"/>
            <a:ext cx="1008149" cy="180000"/>
          </a:xfrm>
          <a:prstGeom prst="rect">
            <a:avLst/>
          </a:prstGeom>
        </p:spPr>
        <p:txBody>
          <a:bodyPr vert="horz" lIns="0" tIns="0" rIns="0" bIns="0" rtlCol="0" anchor="t" anchorCtr="0"/>
          <a:lstStyle>
            <a:lvl1pPr algn="l">
              <a:lnSpc>
                <a:spcPct val="85000"/>
              </a:lnSpc>
              <a:defRPr sz="800">
                <a:solidFill>
                  <a:schemeClr val="tx1"/>
                </a:solidFill>
              </a:defRPr>
            </a:lvl1pPr>
          </a:lstStyle>
          <a:p>
            <a:fld id="{7C9016E6-9991-49C7-994F-1E04B828E624}" type="datetime1">
              <a:rPr lang="en-GB" smtClean="0"/>
              <a:t>05/06/2017</a:t>
            </a:fld>
            <a:endParaRPr lang="en-GB" dirty="0"/>
          </a:p>
        </p:txBody>
      </p:sp>
      <p:sp>
        <p:nvSpPr>
          <p:cNvPr id="5" name="Footer Placeholder 4"/>
          <p:cNvSpPr>
            <a:spLocks noGrp="1"/>
          </p:cNvSpPr>
          <p:nvPr>
            <p:ph type="ftr" sz="quarter" idx="3"/>
          </p:nvPr>
        </p:nvSpPr>
        <p:spPr>
          <a:xfrm>
            <a:off x="-1244601" y="6419591"/>
            <a:ext cx="1125451" cy="180000"/>
          </a:xfrm>
          <a:prstGeom prst="rect">
            <a:avLst/>
          </a:prstGeom>
        </p:spPr>
        <p:txBody>
          <a:bodyPr vert="horz" lIns="0" tIns="0" rIns="0" bIns="0" rtlCol="0" anchor="t" anchorCtr="0"/>
          <a:lstStyle>
            <a:lvl1pPr algn="l">
              <a:lnSpc>
                <a:spcPct val="85000"/>
              </a:lnSpc>
              <a:defRPr sz="800">
                <a:solidFill>
                  <a:schemeClr val="tx1"/>
                </a:solidFill>
              </a:defRPr>
            </a:lvl1pPr>
          </a:lstStyle>
          <a:p>
            <a:endParaRPr lang="en-GB" dirty="0"/>
          </a:p>
        </p:txBody>
      </p:sp>
      <p:sp>
        <p:nvSpPr>
          <p:cNvPr id="6" name="Slide Number Placeholder 5"/>
          <p:cNvSpPr>
            <a:spLocks noGrp="1"/>
          </p:cNvSpPr>
          <p:nvPr>
            <p:ph type="sldNum" sz="quarter" idx="4"/>
          </p:nvPr>
        </p:nvSpPr>
        <p:spPr>
          <a:xfrm>
            <a:off x="8388349" y="6404400"/>
            <a:ext cx="390525" cy="180000"/>
          </a:xfrm>
          <a:prstGeom prst="rect">
            <a:avLst/>
          </a:prstGeom>
        </p:spPr>
        <p:txBody>
          <a:bodyPr vert="horz" lIns="0" tIns="0" rIns="0" bIns="0" rtlCol="0" anchor="t" anchorCtr="0"/>
          <a:lstStyle>
            <a:lvl1pPr algn="r">
              <a:lnSpc>
                <a:spcPct val="85000"/>
              </a:lnSpc>
              <a:defRPr sz="1000">
                <a:solidFill>
                  <a:schemeClr val="tx1"/>
                </a:solidFill>
              </a:defRPr>
            </a:lvl1pPr>
          </a:lstStyle>
          <a:p>
            <a:fld id="{A226B5C7-863F-4784-8CDC-18C0AF13FBD7}" type="slidenum">
              <a:rPr lang="en-GB" smtClean="0"/>
              <a:pPr/>
              <a:t>‹#›</a:t>
            </a:fld>
            <a:endParaRPr lang="en-GB" dirty="0"/>
          </a:p>
        </p:txBody>
      </p:sp>
    </p:spTree>
    <p:extLst>
      <p:ext uri="{BB962C8B-B14F-4D97-AF65-F5344CB8AC3E}">
        <p14:creationId xmlns:p14="http://schemas.microsoft.com/office/powerpoint/2010/main" val="2454480541"/>
      </p:ext>
    </p:extLst>
  </p:cSld>
  <p:clrMap bg1="lt1" tx1="dk1" bg2="lt2" tx2="dk2" accent1="accent1" accent2="accent2" accent3="accent3" accent4="accent4" accent5="accent5" accent6="accent6" hlink="hlink" folHlink="folHlink"/>
  <p:sldLayoutIdLst>
    <p:sldLayoutId id="2147483649" r:id="rId1"/>
    <p:sldLayoutId id="2147483685" r:id="rId2"/>
    <p:sldLayoutId id="2147483650" r:id="rId3"/>
    <p:sldLayoutId id="2147483664" r:id="rId4"/>
    <p:sldLayoutId id="2147483668" r:id="rId5"/>
    <p:sldLayoutId id="2147483669" r:id="rId6"/>
    <p:sldLayoutId id="2147483670" r:id="rId7"/>
    <p:sldLayoutId id="2147483671" r:id="rId8"/>
    <p:sldLayoutId id="2147483672" r:id="rId9"/>
    <p:sldLayoutId id="2147483651" r:id="rId10"/>
    <p:sldLayoutId id="2147483673" r:id="rId11"/>
    <p:sldLayoutId id="2147483666" r:id="rId12"/>
    <p:sldLayoutId id="2147483667" r:id="rId13"/>
    <p:sldLayoutId id="2147483720" r:id="rId14"/>
    <p:sldLayoutId id="2147483660" r:id="rId15"/>
    <p:sldLayoutId id="2147483663" r:id="rId16"/>
    <p:sldLayoutId id="2147483661" r:id="rId17"/>
    <p:sldLayoutId id="2147483674" r:id="rId18"/>
    <p:sldLayoutId id="2147483662" r:id="rId19"/>
    <p:sldLayoutId id="2147483675" r:id="rId20"/>
    <p:sldLayoutId id="2147483676" r:id="rId21"/>
    <p:sldLayoutId id="2147483677" r:id="rId22"/>
    <p:sldLayoutId id="2147483678" r:id="rId23"/>
    <p:sldLayoutId id="2147483679" r:id="rId24"/>
    <p:sldLayoutId id="2147483681" r:id="rId25"/>
    <p:sldLayoutId id="2147483682" r:id="rId26"/>
    <p:sldLayoutId id="2147483683" r:id="rId27"/>
    <p:sldLayoutId id="2147483684" r:id="rId28"/>
    <p:sldLayoutId id="2147483654" r:id="rId29"/>
    <p:sldLayoutId id="2147483655" r:id="rId30"/>
    <p:sldLayoutId id="2147483680" r:id="rId31"/>
    <p:sldLayoutId id="2147483758" r:id="rId32"/>
    <p:sldLayoutId id="2147483759" r:id="rId33"/>
  </p:sldLayoutIdLst>
  <p:hf hdr="0" ftr="0" dt="0"/>
  <p:txStyles>
    <p:titleStyle>
      <a:lvl1pPr algn="l" defTabSz="914400" rtl="0" eaLnBrk="1" latinLnBrk="0" hangingPunct="1">
        <a:lnSpc>
          <a:spcPct val="85000"/>
        </a:lnSpc>
        <a:spcBef>
          <a:spcPct val="0"/>
        </a:spcBef>
        <a:buNone/>
        <a:defRPr sz="2400" kern="1200">
          <a:solidFill>
            <a:schemeClr val="tx2"/>
          </a:solidFill>
          <a:latin typeface="+mj-lt"/>
          <a:ea typeface="+mj-ea"/>
          <a:cs typeface="+mj-cs"/>
        </a:defRPr>
      </a:lvl1pPr>
    </p:titleStyle>
    <p:bodyStyle>
      <a:lvl1pPr marL="180000" indent="-180000" algn="l" defTabSz="914400" rtl="0" eaLnBrk="1" latinLnBrk="0" hangingPunct="1">
        <a:lnSpc>
          <a:spcPct val="92000"/>
        </a:lnSpc>
        <a:spcBef>
          <a:spcPts val="0"/>
        </a:spcBef>
        <a:spcAft>
          <a:spcPts val="2000"/>
        </a:spcAft>
        <a:buFont typeface="Arial" panose="020B0604020202020204" pitchFamily="34" charset="0"/>
        <a:buChar char="•"/>
        <a:defRPr sz="1800" kern="1200">
          <a:solidFill>
            <a:schemeClr val="tx1"/>
          </a:solidFill>
          <a:latin typeface="+mn-lt"/>
          <a:ea typeface="+mn-ea"/>
          <a:cs typeface="+mn-cs"/>
        </a:defRPr>
      </a:lvl1pPr>
      <a:lvl2pPr marL="396000" indent="-216000" algn="l" defTabSz="914400" rtl="0" eaLnBrk="1" latinLnBrk="0" hangingPunct="1">
        <a:lnSpc>
          <a:spcPct val="92000"/>
        </a:lnSpc>
        <a:spcBef>
          <a:spcPts val="0"/>
        </a:spcBef>
        <a:spcAft>
          <a:spcPts val="2000"/>
        </a:spcAft>
        <a:buFont typeface="Arial" panose="020B0604020202020204" pitchFamily="34" charset="0"/>
        <a:buChar char="–"/>
        <a:defRPr sz="1800" kern="1200">
          <a:solidFill>
            <a:schemeClr val="tx1"/>
          </a:solidFill>
          <a:latin typeface="+mn-lt"/>
          <a:ea typeface="+mn-ea"/>
          <a:cs typeface="+mn-cs"/>
        </a:defRPr>
      </a:lvl2pPr>
      <a:lvl3pPr marL="576000" indent="-180000" algn="l" defTabSz="914400" rtl="0" eaLnBrk="1" latinLnBrk="0" hangingPunct="1">
        <a:lnSpc>
          <a:spcPct val="92000"/>
        </a:lnSpc>
        <a:spcBef>
          <a:spcPts val="0"/>
        </a:spcBef>
        <a:spcAft>
          <a:spcPts val="2000"/>
        </a:spcAft>
        <a:buFont typeface="Wingdings" panose="05000000000000000000" pitchFamily="2" charset="2"/>
        <a:buChar char="§"/>
        <a:defRPr sz="1800" kern="1200">
          <a:solidFill>
            <a:schemeClr val="tx1"/>
          </a:solidFill>
          <a:latin typeface="+mn-lt"/>
          <a:ea typeface="+mn-ea"/>
          <a:cs typeface="+mn-cs"/>
        </a:defRPr>
      </a:lvl3pPr>
      <a:lvl4pPr marL="828000" indent="-252000" algn="l" defTabSz="914400" rtl="0" eaLnBrk="1" latinLnBrk="0" hangingPunct="1">
        <a:lnSpc>
          <a:spcPct val="92000"/>
        </a:lnSpc>
        <a:spcBef>
          <a:spcPts val="0"/>
        </a:spcBef>
        <a:spcAft>
          <a:spcPts val="2000"/>
        </a:spcAft>
        <a:buFont typeface="Arial" panose="020B0604020202020204" pitchFamily="34" charset="0"/>
        <a:buChar char="–"/>
        <a:defRPr sz="1800" kern="1200">
          <a:solidFill>
            <a:schemeClr val="tx1"/>
          </a:solidFill>
          <a:latin typeface="+mn-lt"/>
          <a:ea typeface="+mn-ea"/>
          <a:cs typeface="+mn-cs"/>
        </a:defRPr>
      </a:lvl4pPr>
      <a:lvl5pPr marL="1080000" indent="-252000" algn="l" defTabSz="914400" rtl="0" eaLnBrk="1" latinLnBrk="0" hangingPunct="1">
        <a:lnSpc>
          <a:spcPct val="92000"/>
        </a:lnSpc>
        <a:spcBef>
          <a:spcPts val="0"/>
        </a:spcBef>
        <a:spcAft>
          <a:spcPts val="20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20481" tIns="75301" rIns="120481" bIns="7530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827916"/>
          </a:xfrm>
          <a:prstGeom prst="rect">
            <a:avLst/>
          </a:prstGeom>
        </p:spPr>
        <p:txBody>
          <a:bodyPr vert="horz" wrap="square" lIns="120481" tIns="75301" rIns="120481" bIns="7530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rot="5400000">
            <a:off x="7217022" y="1956576"/>
            <a:ext cx="4214127" cy="300978"/>
          </a:xfrm>
          <a:prstGeom prst="rect">
            <a:avLst/>
          </a:prstGeom>
        </p:spPr>
      </p:pic>
    </p:spTree>
    <p:extLst>
      <p:ext uri="{BB962C8B-B14F-4D97-AF65-F5344CB8AC3E}">
        <p14:creationId xmlns:p14="http://schemas.microsoft.com/office/powerpoint/2010/main" val="3214805870"/>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Lst>
  <p:transition>
    <p:fade/>
  </p:transition>
  <p:txStyles>
    <p:titleStyle>
      <a:lvl1pPr algn="l" defTabSz="768113"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378" marR="0" indent="-282378" algn="l" defTabSz="768113" rtl="0" eaLnBrk="1" fontAlgn="auto" latinLnBrk="0" hangingPunct="1">
        <a:lnSpc>
          <a:spcPct val="90000"/>
        </a:lnSpc>
        <a:spcBef>
          <a:spcPct val="20000"/>
        </a:spcBef>
        <a:spcAft>
          <a:spcPts val="0"/>
        </a:spcAft>
        <a:buClr>
          <a:schemeClr val="tx1"/>
        </a:buClr>
        <a:buSzPct val="100000"/>
        <a:buFontTx/>
        <a:buBlip>
          <a:blip r:embed="rId39"/>
        </a:buBlip>
        <a:tabLst/>
        <a:defRPr sz="3300" kern="1200" spc="0" baseline="0">
          <a:gradFill>
            <a:gsLst>
              <a:gs pos="1250">
                <a:schemeClr val="tx1"/>
              </a:gs>
              <a:gs pos="100000">
                <a:schemeClr val="tx1"/>
              </a:gs>
            </a:gsLst>
            <a:lin ang="5400000" scaled="0"/>
          </a:gradFill>
          <a:latin typeface="+mj-lt"/>
          <a:ea typeface="+mn-ea"/>
          <a:cs typeface="+mn-cs"/>
        </a:defRPr>
      </a:lvl1pPr>
      <a:lvl2pPr marL="481089" marR="0" indent="-198711" algn="l" defTabSz="76811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2pPr>
      <a:lvl3pPr marL="658882" marR="0" indent="-188252" algn="l" defTabSz="768113" rtl="0" eaLnBrk="1" fontAlgn="auto" latinLnBrk="0" hangingPunct="1">
        <a:lnSpc>
          <a:spcPct val="90000"/>
        </a:lnSpc>
        <a:spcBef>
          <a:spcPct val="20000"/>
        </a:spcBef>
        <a:spcAft>
          <a:spcPts val="0"/>
        </a:spcAft>
        <a:buClr>
          <a:schemeClr val="tx1"/>
        </a:buClr>
        <a:buSzPct val="100000"/>
        <a:buFontTx/>
        <a:buBlip>
          <a:blip r:embed="rId39"/>
        </a:buBlip>
        <a:tabLst/>
        <a:defRPr sz="2000" kern="1200" spc="0" baseline="0">
          <a:gradFill>
            <a:gsLst>
              <a:gs pos="1250">
                <a:schemeClr val="tx1"/>
              </a:gs>
              <a:gs pos="100000">
                <a:schemeClr val="tx1"/>
              </a:gs>
            </a:gsLst>
            <a:lin ang="5400000" scaled="0"/>
          </a:gradFill>
          <a:latin typeface="+mn-lt"/>
          <a:ea typeface="+mn-ea"/>
          <a:cs typeface="+mn-cs"/>
        </a:defRPr>
      </a:lvl3pPr>
      <a:lvl4pPr marL="847134" marR="0" indent="-188252" algn="l" defTabSz="768113" rtl="0" eaLnBrk="1" fontAlgn="auto" latinLnBrk="0" hangingPunct="1">
        <a:lnSpc>
          <a:spcPct val="90000"/>
        </a:lnSpc>
        <a:spcBef>
          <a:spcPct val="20000"/>
        </a:spcBef>
        <a:spcAft>
          <a:spcPts val="0"/>
        </a:spcAft>
        <a:buClr>
          <a:schemeClr val="tx1"/>
        </a:buClr>
        <a:buSzPct val="100000"/>
        <a:buFontTx/>
        <a:buBlip>
          <a:blip r:embed="rId39"/>
        </a:buBlip>
        <a:tabLst/>
        <a:defRPr sz="1600" kern="1200" spc="0" baseline="0">
          <a:gradFill>
            <a:gsLst>
              <a:gs pos="1250">
                <a:schemeClr val="tx1"/>
              </a:gs>
              <a:gs pos="100000">
                <a:schemeClr val="tx1"/>
              </a:gs>
            </a:gsLst>
            <a:lin ang="5400000" scaled="0"/>
          </a:gradFill>
          <a:latin typeface="+mn-lt"/>
          <a:ea typeface="+mn-ea"/>
          <a:cs typeface="+mn-cs"/>
        </a:defRPr>
      </a:lvl4pPr>
      <a:lvl5pPr marL="1035387" marR="0" indent="-188252" algn="l" defTabSz="768113" rtl="0" eaLnBrk="1" fontAlgn="auto" latinLnBrk="0" hangingPunct="1">
        <a:lnSpc>
          <a:spcPct val="90000"/>
        </a:lnSpc>
        <a:spcBef>
          <a:spcPct val="20000"/>
        </a:spcBef>
        <a:spcAft>
          <a:spcPts val="0"/>
        </a:spcAft>
        <a:buClr>
          <a:schemeClr val="tx1"/>
        </a:buClr>
        <a:buSzPct val="100000"/>
        <a:buFontTx/>
        <a:buBlip>
          <a:blip r:embed="rId39"/>
        </a:buBlip>
        <a:tabLst/>
        <a:defRPr sz="1600" kern="1200" spc="0" baseline="0">
          <a:gradFill>
            <a:gsLst>
              <a:gs pos="1250">
                <a:schemeClr val="tx1"/>
              </a:gs>
              <a:gs pos="100000">
                <a:schemeClr val="tx1"/>
              </a:gs>
            </a:gsLst>
            <a:lin ang="5400000" scaled="0"/>
          </a:gradFill>
          <a:latin typeface="+mn-lt"/>
          <a:ea typeface="+mn-ea"/>
          <a:cs typeface="+mn-cs"/>
        </a:defRPr>
      </a:lvl5pPr>
      <a:lvl6pPr marL="2112310"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6368"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80424"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4482" indent="-192029" algn="l" defTabSz="768113"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8113" rtl="0" eaLnBrk="1" latinLnBrk="0" hangingPunct="1">
        <a:defRPr sz="1500" kern="1200">
          <a:solidFill>
            <a:schemeClr val="tx1"/>
          </a:solidFill>
          <a:latin typeface="+mn-lt"/>
          <a:ea typeface="+mn-ea"/>
          <a:cs typeface="+mn-cs"/>
        </a:defRPr>
      </a:lvl1pPr>
      <a:lvl2pPr marL="384057" algn="l" defTabSz="768113" rtl="0" eaLnBrk="1" latinLnBrk="0" hangingPunct="1">
        <a:defRPr sz="1500" kern="1200">
          <a:solidFill>
            <a:schemeClr val="tx1"/>
          </a:solidFill>
          <a:latin typeface="+mn-lt"/>
          <a:ea typeface="+mn-ea"/>
          <a:cs typeface="+mn-cs"/>
        </a:defRPr>
      </a:lvl2pPr>
      <a:lvl3pPr marL="768113" algn="l" defTabSz="768113" rtl="0" eaLnBrk="1" latinLnBrk="0" hangingPunct="1">
        <a:defRPr sz="1500" kern="1200">
          <a:solidFill>
            <a:schemeClr val="tx1"/>
          </a:solidFill>
          <a:latin typeface="+mn-lt"/>
          <a:ea typeface="+mn-ea"/>
          <a:cs typeface="+mn-cs"/>
        </a:defRPr>
      </a:lvl3pPr>
      <a:lvl4pPr marL="1152170" algn="l" defTabSz="768113" rtl="0" eaLnBrk="1" latinLnBrk="0" hangingPunct="1">
        <a:defRPr sz="1500" kern="1200">
          <a:solidFill>
            <a:schemeClr val="tx1"/>
          </a:solidFill>
          <a:latin typeface="+mn-lt"/>
          <a:ea typeface="+mn-ea"/>
          <a:cs typeface="+mn-cs"/>
        </a:defRPr>
      </a:lvl4pPr>
      <a:lvl5pPr marL="1536226" algn="l" defTabSz="768113" rtl="0" eaLnBrk="1" latinLnBrk="0" hangingPunct="1">
        <a:defRPr sz="1500" kern="1200">
          <a:solidFill>
            <a:schemeClr val="tx1"/>
          </a:solidFill>
          <a:latin typeface="+mn-lt"/>
          <a:ea typeface="+mn-ea"/>
          <a:cs typeface="+mn-cs"/>
        </a:defRPr>
      </a:lvl5pPr>
      <a:lvl6pPr marL="1920283" algn="l" defTabSz="768113" rtl="0" eaLnBrk="1" latinLnBrk="0" hangingPunct="1">
        <a:defRPr sz="1500" kern="1200">
          <a:solidFill>
            <a:schemeClr val="tx1"/>
          </a:solidFill>
          <a:latin typeface="+mn-lt"/>
          <a:ea typeface="+mn-ea"/>
          <a:cs typeface="+mn-cs"/>
        </a:defRPr>
      </a:lvl6pPr>
      <a:lvl7pPr marL="2304339" algn="l" defTabSz="768113" rtl="0" eaLnBrk="1" latinLnBrk="0" hangingPunct="1">
        <a:defRPr sz="1500" kern="1200">
          <a:solidFill>
            <a:schemeClr val="tx1"/>
          </a:solidFill>
          <a:latin typeface="+mn-lt"/>
          <a:ea typeface="+mn-ea"/>
          <a:cs typeface="+mn-cs"/>
        </a:defRPr>
      </a:lvl7pPr>
      <a:lvl8pPr marL="2688396" algn="l" defTabSz="768113" rtl="0" eaLnBrk="1" latinLnBrk="0" hangingPunct="1">
        <a:defRPr sz="1500" kern="1200">
          <a:solidFill>
            <a:schemeClr val="tx1"/>
          </a:solidFill>
          <a:latin typeface="+mn-lt"/>
          <a:ea typeface="+mn-ea"/>
          <a:cs typeface="+mn-cs"/>
        </a:defRPr>
      </a:lvl8pPr>
      <a:lvl9pPr marL="3072453" algn="l" defTabSz="768113"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26.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3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jsm9bMoZ3NAhWiK8AKHUAQAHcQjRwIBw&amp;url=http://www.canstockphoto.com/illustration/task-list.html&amp;psig=AFQjCNHDTmoWvLjNhq4vC4iKGWSE1yL1gg&amp;ust=146564129348624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png"/><Relationship Id="rId2" Type="http://schemas.openxmlformats.org/officeDocument/2006/relationships/hyperlink" Target="https://www.google.co.uk/url?sa=i&amp;rct=j&amp;q=&amp;esrc=s&amp;source=images&amp;cd=&amp;cad=rja&amp;uact=8&amp;ved=0ahUKEwjkz9P6tpfUAhVCYVAKHRZoB34QjRwIBw&amp;url=https://www.entrepreneur.com/article/232830&amp;psig=AFQjCNFex8JjnMRxCtgST6Yz0Uuyv_jMgw&amp;ust=1496227228470424" TargetMode="Externa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hyperlink" Target="http://www.google.co.uk/url?sa=i&amp;rct=j&amp;q=&amp;esrc=s&amp;source=images&amp;cd=&amp;cad=rja&amp;uact=8&amp;ved=0ahUKEwj7t6ygt5fUAhVHZlAKHbDGDKcQjRwIBw&amp;url=http://servita.com/outsourcing/operations/&amp;psig=AFQjCNGGDwFRFUMYNu8cK4XhZQdimeOBfQ&amp;ust=149622729927285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enterprisedevops.blogspot.com/" TargetMode="External"/><Relationship Id="rId5" Type="http://schemas.openxmlformats.org/officeDocument/2006/relationships/image" Target="../media/image21.png"/><Relationship Id="rId4" Type="http://schemas.openxmlformats.org/officeDocument/2006/relationships/image" Target="../media/image20.jpeg"/></Relationships>
</file>

<file path=ppt/slides/_rels/slide2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jy_bCBsPXMAhWsC8AKHampD3gQjRwIBw&amp;url=http://www.scrumexpert.com/knowledge/t-shaped-skills-and-swarming-make-for-flexible-scrum-and-agile-teams/&amp;psig=AFQjCNHAmIArzjEXpLHiH1iwXqxCu2KLUw&amp;ust=146427076526407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hyperlink" Target="http://www.google.co.uk/url?sa=i&amp;rct=j&amp;q=&amp;esrc=s&amp;source=images&amp;cd=&amp;cad=rja&amp;uact=8&amp;ved=0ahUKEwjG1L-UsPXMAhUFJsAKHejKArMQjRwIBw&amp;url=http://hotbirthdays.com/celebrity/mrt.html&amp;bvm=bv.122676328,d.ZGg&amp;psig=AFQjCNGDXvVYn5beo7JXKIj05x40J0HF9Q&amp;ust=1464270851746644" TargetMode="Externa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50" b="50"/>
          <a:stretch/>
        </p:blipFill>
        <p:spPr/>
      </p:pic>
      <p:sp>
        <p:nvSpPr>
          <p:cNvPr id="3" name="Title 2"/>
          <p:cNvSpPr>
            <a:spLocks noGrp="1"/>
          </p:cNvSpPr>
          <p:nvPr>
            <p:ph type="ctrTitle"/>
          </p:nvPr>
        </p:nvSpPr>
        <p:spPr>
          <a:xfrm>
            <a:off x="2016128" y="1724026"/>
            <a:ext cx="5343522" cy="1072962"/>
          </a:xfrm>
        </p:spPr>
        <p:txBody>
          <a:bodyPr/>
          <a:lstStyle/>
          <a:p>
            <a:r>
              <a:rPr lang="en-GB" b="1" dirty="0">
                <a:solidFill>
                  <a:srgbClr val="FF0000"/>
                </a:solidFill>
              </a:rPr>
              <a:t>Sorry Mr(s) Ops, </a:t>
            </a:r>
            <a:br>
              <a:rPr lang="en-GB" b="1" dirty="0">
                <a:solidFill>
                  <a:srgbClr val="FF0000"/>
                </a:solidFill>
              </a:rPr>
            </a:br>
            <a:r>
              <a:rPr lang="en-GB" b="1" dirty="0">
                <a:solidFill>
                  <a:srgbClr val="FF0000"/>
                </a:solidFill>
              </a:rPr>
              <a:t>We Hadn’t Forgotten You: </a:t>
            </a:r>
            <a:br>
              <a:rPr lang="en-GB" b="1" dirty="0">
                <a:solidFill>
                  <a:srgbClr val="FF0000"/>
                </a:solidFill>
              </a:rPr>
            </a:br>
            <a:r>
              <a:rPr lang="en-GB" b="1" dirty="0"/>
              <a:t>Part two of the Hiscox </a:t>
            </a:r>
            <a:br>
              <a:rPr lang="en-GB" b="1" dirty="0"/>
            </a:br>
            <a:r>
              <a:rPr lang="en-GB" b="1" dirty="0"/>
              <a:t>DevOps Journey </a:t>
            </a:r>
            <a:br>
              <a:rPr lang="en-GB" b="1" dirty="0"/>
            </a:br>
            <a:br>
              <a:rPr lang="en-GB" b="1" dirty="0"/>
            </a:br>
            <a:br>
              <a:rPr lang="en-GB" dirty="0">
                <a:solidFill>
                  <a:srgbClr val="FF0000"/>
                </a:solidFill>
              </a:rPr>
            </a:br>
            <a:r>
              <a:rPr lang="en-GB" sz="1800" dirty="0"/>
              <a:t>DevOps Enterprise Summit 2017</a:t>
            </a:r>
            <a:endParaRPr lang="en-GB" dirty="0"/>
          </a:p>
        </p:txBody>
      </p:sp>
      <p:sp>
        <p:nvSpPr>
          <p:cNvPr id="4" name="Subtitle 3"/>
          <p:cNvSpPr>
            <a:spLocks noGrp="1"/>
          </p:cNvSpPr>
          <p:nvPr>
            <p:ph type="subTitle" idx="1"/>
          </p:nvPr>
        </p:nvSpPr>
        <p:spPr>
          <a:xfrm>
            <a:off x="2016127" y="3153562"/>
            <a:ext cx="5343523" cy="426720"/>
          </a:xfrm>
        </p:spPr>
        <p:txBody>
          <a:bodyPr/>
          <a:lstStyle/>
          <a:p>
            <a:r>
              <a:rPr lang="en-US" sz="1800" dirty="0"/>
              <a:t>Jon Fletcher</a:t>
            </a:r>
          </a:p>
        </p:txBody>
      </p:sp>
    </p:spTree>
    <p:extLst>
      <p:ext uri="{BB962C8B-B14F-4D97-AF65-F5344CB8AC3E}">
        <p14:creationId xmlns:p14="http://schemas.microsoft.com/office/powerpoint/2010/main" val="232542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are we transitioning to Cloud First?</a:t>
            </a:r>
          </a:p>
        </p:txBody>
      </p:sp>
      <p:sp>
        <p:nvSpPr>
          <p:cNvPr id="3" name="Content Placeholder 2"/>
          <p:cNvSpPr>
            <a:spLocks noGrp="1"/>
          </p:cNvSpPr>
          <p:nvPr>
            <p:ph idx="1"/>
          </p:nvPr>
        </p:nvSpPr>
        <p:spPr>
          <a:xfrm>
            <a:off x="365125" y="1589507"/>
            <a:ext cx="8413749" cy="4499494"/>
          </a:xfrm>
        </p:spPr>
        <p:txBody>
          <a:bodyPr/>
          <a:lstStyle/>
          <a:p>
            <a:r>
              <a:rPr lang="en-GB" sz="1600" dirty="0"/>
              <a:t>Until we decommission our </a:t>
            </a:r>
            <a:r>
              <a:rPr lang="en-GB" sz="1600" dirty="0" err="1"/>
              <a:t>on-premise</a:t>
            </a:r>
            <a:r>
              <a:rPr lang="en-GB" sz="1600" dirty="0"/>
              <a:t> infrastructure we are likely to see total costs of running IT increase</a:t>
            </a:r>
          </a:p>
          <a:p>
            <a:r>
              <a:rPr lang="en-GB" sz="1600" dirty="0"/>
              <a:t>Therefore we need to get from one state to another as fast as possible</a:t>
            </a:r>
          </a:p>
          <a:p>
            <a:r>
              <a:rPr lang="en-GB" sz="1600" dirty="0"/>
              <a:t>I’ve always been against moving a problem from one data centre to another – IaaS has its place but its only going to realise a subset of the benefits of a true Cloud-native application</a:t>
            </a:r>
          </a:p>
          <a:p>
            <a:r>
              <a:rPr lang="en-GB" sz="1600" dirty="0"/>
              <a:t>However, pragmatism is now settling in (I’m a corporate sell out)</a:t>
            </a:r>
          </a:p>
          <a:p>
            <a:r>
              <a:rPr lang="en-GB" sz="1600" dirty="0"/>
              <a:t>Where an application has a ROI for being re-architected then do it</a:t>
            </a:r>
          </a:p>
          <a:p>
            <a:r>
              <a:rPr lang="en-GB" sz="1600" dirty="0"/>
              <a:t>Otherwise, lift and shift asap and turn off our data centres.  Move then fix.</a:t>
            </a:r>
          </a:p>
          <a:p>
            <a:r>
              <a:rPr lang="en-GB" sz="1600" dirty="0"/>
              <a:t>We started small but we are now at an inflection point – 3 of our biggest systems go live in H2 this year – hundreds of million $$$</a:t>
            </a:r>
          </a:p>
          <a:p>
            <a:r>
              <a:rPr lang="en-GB" sz="1600" dirty="0"/>
              <a:t>However, moving to the Cloud isn’t the answer to all our challenges without investigating significant effort and cost – people, process, technology, culture all need to be addressed</a:t>
            </a:r>
          </a:p>
          <a:p>
            <a:endParaRPr lang="en-GB" sz="1600" dirty="0"/>
          </a:p>
        </p:txBody>
      </p:sp>
      <p:sp>
        <p:nvSpPr>
          <p:cNvPr id="4" name="Slide Number Placeholder 3"/>
          <p:cNvSpPr>
            <a:spLocks noGrp="1"/>
          </p:cNvSpPr>
          <p:nvPr>
            <p:ph type="sldNum" sz="quarter" idx="12"/>
          </p:nvPr>
        </p:nvSpPr>
        <p:spPr/>
        <p:txBody>
          <a:bodyPr/>
          <a:lstStyle/>
          <a:p>
            <a:fld id="{A226B5C7-863F-4784-8CDC-18C0AF13FBD7}" type="slidenum">
              <a:rPr lang="en-GB" smtClean="0"/>
              <a:t>10</a:t>
            </a:fld>
            <a:endParaRPr lang="en-GB"/>
          </a:p>
        </p:txBody>
      </p:sp>
    </p:spTree>
    <p:extLst>
      <p:ext uri="{BB962C8B-B14F-4D97-AF65-F5344CB8AC3E}">
        <p14:creationId xmlns:p14="http://schemas.microsoft.com/office/powerpoint/2010/main" val="95350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5124" y="303905"/>
            <a:ext cx="6410325"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359496" y="470134"/>
            <a:ext cx="1504950" cy="802762"/>
          </a:xfrm>
        </p:spPr>
        <p:txBody>
          <a:bodyPr/>
          <a:lstStyle/>
          <a:p>
            <a:r>
              <a:rPr lang="en-GB" dirty="0"/>
              <a:t>Evolution</a:t>
            </a:r>
          </a:p>
        </p:txBody>
      </p:sp>
      <p:sp>
        <p:nvSpPr>
          <p:cNvPr id="4" name="Slide Number Placeholder 3"/>
          <p:cNvSpPr>
            <a:spLocks noGrp="1"/>
          </p:cNvSpPr>
          <p:nvPr>
            <p:ph type="sldNum" sz="quarter" idx="10"/>
          </p:nvPr>
        </p:nvSpPr>
        <p:spPr/>
        <p:txBody>
          <a:bodyPr/>
          <a:lstStyle/>
          <a:p>
            <a:pPr>
              <a:defRPr/>
            </a:pPr>
            <a:fld id="{C5ADF59D-C793-42CE-8BA8-C7F932B53165}" type="slidenum">
              <a:rPr lang="en-GB" smtClean="0"/>
              <a:pPr>
                <a:defRPr/>
              </a:pPr>
              <a:t>11</a:t>
            </a:fld>
            <a:endParaRPr lang="en-GB" dirty="0"/>
          </a:p>
        </p:txBody>
      </p:sp>
      <p:graphicFrame>
        <p:nvGraphicFramePr>
          <p:cNvPr id="5" name="Diagram 4"/>
          <p:cNvGraphicFramePr/>
          <p:nvPr>
            <p:extLst>
              <p:ext uri="{D42A27DB-BD31-4B8C-83A1-F6EECF244321}">
                <p14:modId xmlns:p14="http://schemas.microsoft.com/office/powerpoint/2010/main" val="1588678264"/>
              </p:ext>
            </p:extLst>
          </p:nvPr>
        </p:nvGraphicFramePr>
        <p:xfrm>
          <a:off x="1524000" y="3044649"/>
          <a:ext cx="6096000" cy="1027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p:cNvGraphicFramePr/>
          <p:nvPr>
            <p:extLst>
              <p:ext uri="{D42A27DB-BD31-4B8C-83A1-F6EECF244321}">
                <p14:modId xmlns:p14="http://schemas.microsoft.com/office/powerpoint/2010/main" val="523939724"/>
              </p:ext>
            </p:extLst>
          </p:nvPr>
        </p:nvGraphicFramePr>
        <p:xfrm>
          <a:off x="1524000" y="5577586"/>
          <a:ext cx="6096000" cy="42147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 name="Diagram 8"/>
          <p:cNvGraphicFramePr/>
          <p:nvPr>
            <p:extLst>
              <p:ext uri="{D42A27DB-BD31-4B8C-83A1-F6EECF244321}">
                <p14:modId xmlns:p14="http://schemas.microsoft.com/office/powerpoint/2010/main" val="2529045682"/>
              </p:ext>
            </p:extLst>
          </p:nvPr>
        </p:nvGraphicFramePr>
        <p:xfrm>
          <a:off x="1524000" y="4471988"/>
          <a:ext cx="6096000" cy="1143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0" name="Diagram 9"/>
          <p:cNvGraphicFramePr/>
          <p:nvPr>
            <p:extLst>
              <p:ext uri="{D42A27DB-BD31-4B8C-83A1-F6EECF244321}">
                <p14:modId xmlns:p14="http://schemas.microsoft.com/office/powerpoint/2010/main" val="2242835797"/>
              </p:ext>
            </p:extLst>
          </p:nvPr>
        </p:nvGraphicFramePr>
        <p:xfrm>
          <a:off x="1524000" y="3676105"/>
          <a:ext cx="6096000" cy="125799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8" name="TextBox 7"/>
          <p:cNvSpPr txBox="1"/>
          <p:nvPr/>
        </p:nvSpPr>
        <p:spPr>
          <a:xfrm>
            <a:off x="271465" y="4143361"/>
            <a:ext cx="785813" cy="307777"/>
          </a:xfrm>
          <a:prstGeom prst="rect">
            <a:avLst/>
          </a:prstGeom>
          <a:noFill/>
        </p:spPr>
        <p:txBody>
          <a:bodyPr wrap="square" rtlCol="0">
            <a:spAutoFit/>
          </a:bodyPr>
          <a:lstStyle/>
          <a:p>
            <a:r>
              <a:rPr lang="en-GB" sz="1400" b="1" dirty="0"/>
              <a:t>Dev</a:t>
            </a:r>
            <a:endParaRPr lang="en-GB" b="1" dirty="0"/>
          </a:p>
        </p:txBody>
      </p:sp>
      <p:sp>
        <p:nvSpPr>
          <p:cNvPr id="12" name="TextBox 11"/>
          <p:cNvSpPr txBox="1"/>
          <p:nvPr/>
        </p:nvSpPr>
        <p:spPr>
          <a:xfrm>
            <a:off x="242889" y="4878024"/>
            <a:ext cx="1304925" cy="307777"/>
          </a:xfrm>
          <a:prstGeom prst="rect">
            <a:avLst/>
          </a:prstGeom>
          <a:noFill/>
        </p:spPr>
        <p:txBody>
          <a:bodyPr wrap="square" rtlCol="0">
            <a:spAutoFit/>
          </a:bodyPr>
          <a:lstStyle/>
          <a:p>
            <a:r>
              <a:rPr lang="en-GB" sz="1400" b="1" dirty="0"/>
              <a:t>Operations</a:t>
            </a:r>
          </a:p>
        </p:txBody>
      </p:sp>
      <p:sp>
        <p:nvSpPr>
          <p:cNvPr id="13" name="TextBox 12"/>
          <p:cNvSpPr txBox="1"/>
          <p:nvPr/>
        </p:nvSpPr>
        <p:spPr>
          <a:xfrm>
            <a:off x="257175" y="5626152"/>
            <a:ext cx="1614488" cy="307777"/>
          </a:xfrm>
          <a:prstGeom prst="rect">
            <a:avLst/>
          </a:prstGeom>
          <a:noFill/>
        </p:spPr>
        <p:txBody>
          <a:bodyPr wrap="square" rtlCol="0">
            <a:spAutoFit/>
          </a:bodyPr>
          <a:lstStyle/>
          <a:p>
            <a:r>
              <a:rPr lang="en-GB" sz="1400" b="1" dirty="0"/>
              <a:t>Infrastructure</a:t>
            </a:r>
          </a:p>
        </p:txBody>
      </p:sp>
      <p:cxnSp>
        <p:nvCxnSpPr>
          <p:cNvPr id="14" name="Straight Connector 13"/>
          <p:cNvCxnSpPr/>
          <p:nvPr/>
        </p:nvCxnSpPr>
        <p:spPr>
          <a:xfrm>
            <a:off x="6293224" y="174812"/>
            <a:ext cx="13447" cy="2447364"/>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6625926" y="487550"/>
            <a:ext cx="1504950" cy="802762"/>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kern="1200">
                <a:solidFill>
                  <a:schemeClr val="tx2"/>
                </a:solidFill>
                <a:latin typeface="+mj-lt"/>
                <a:ea typeface="+mj-ea"/>
                <a:cs typeface="+mj-cs"/>
              </a:defRPr>
            </a:lvl1pPr>
          </a:lstStyle>
          <a:p>
            <a:r>
              <a:rPr lang="en-GB" dirty="0"/>
              <a:t>Revolution</a:t>
            </a:r>
          </a:p>
        </p:txBody>
      </p:sp>
      <p:cxnSp>
        <p:nvCxnSpPr>
          <p:cNvPr id="19" name="Straight Arrow Connector 18"/>
          <p:cNvCxnSpPr/>
          <p:nvPr/>
        </p:nvCxnSpPr>
        <p:spPr>
          <a:xfrm flipV="1">
            <a:off x="4706471" y="605118"/>
            <a:ext cx="14522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1456765" y="605118"/>
            <a:ext cx="1835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453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515" y="1988840"/>
            <a:ext cx="18002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a:t>The IT-less IT team</a:t>
            </a:r>
          </a:p>
        </p:txBody>
      </p:sp>
      <p:sp>
        <p:nvSpPr>
          <p:cNvPr id="3" name="Content Placeholder 2"/>
          <p:cNvSpPr>
            <a:spLocks noGrp="1"/>
          </p:cNvSpPr>
          <p:nvPr>
            <p:ph idx="1"/>
          </p:nvPr>
        </p:nvSpPr>
        <p:spPr>
          <a:xfrm>
            <a:off x="2006740" y="1320243"/>
            <a:ext cx="7095992" cy="4499494"/>
          </a:xfrm>
        </p:spPr>
        <p:txBody>
          <a:bodyPr/>
          <a:lstStyle/>
          <a:p>
            <a:pPr marL="0" indent="0">
              <a:buNone/>
            </a:pPr>
            <a:r>
              <a:rPr lang="en-GB" b="1" dirty="0"/>
              <a:t>Purpose?</a:t>
            </a:r>
          </a:p>
          <a:p>
            <a:r>
              <a:rPr lang="en-GB" dirty="0"/>
              <a:t>Focus on high-value tasks that bring competitive advantage to Hiscox</a:t>
            </a:r>
          </a:p>
          <a:p>
            <a:r>
              <a:rPr lang="en-GB" dirty="0"/>
              <a:t>Flatten the expense ratio</a:t>
            </a:r>
          </a:p>
          <a:p>
            <a:pPr marL="0" indent="0">
              <a:buNone/>
            </a:pPr>
            <a:r>
              <a:rPr lang="en-GB" b="1" dirty="0"/>
              <a:t>How?</a:t>
            </a:r>
          </a:p>
          <a:p>
            <a:r>
              <a:rPr lang="en-GB" dirty="0"/>
              <a:t>Borrow, Buy, Bend, Build</a:t>
            </a:r>
          </a:p>
          <a:p>
            <a:r>
              <a:rPr lang="en-GB" dirty="0"/>
              <a:t>IT are a broker and integrators of technology capabilities rather than  creators of them</a:t>
            </a:r>
          </a:p>
          <a:p>
            <a:r>
              <a:rPr lang="en-GB" dirty="0"/>
              <a:t>All sides of the IT organisation are using the same processes, toolsets and cultural ideologies</a:t>
            </a:r>
          </a:p>
          <a:p>
            <a:r>
              <a:rPr lang="en-GB" dirty="0" err="1"/>
              <a:t>BizDevOps</a:t>
            </a:r>
            <a:r>
              <a:rPr lang="en-GB" dirty="0"/>
              <a:t> – no “IT and the business”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C5ADF59D-C793-42CE-8BA8-C7F932B53165}" type="slidenum">
              <a:rPr lang="en-GB" smtClean="0"/>
              <a:pPr/>
              <a:t>12</a:t>
            </a:fld>
            <a:endParaRPr lang="en-GB" dirty="0"/>
          </a:p>
        </p:txBody>
      </p:sp>
      <p:sp>
        <p:nvSpPr>
          <p:cNvPr id="6" name="TextBox 5"/>
          <p:cNvSpPr txBox="1"/>
          <p:nvPr/>
        </p:nvSpPr>
        <p:spPr>
          <a:xfrm>
            <a:off x="787270" y="5004175"/>
            <a:ext cx="1714500" cy="307777"/>
          </a:xfrm>
          <a:prstGeom prst="rect">
            <a:avLst/>
          </a:prstGeom>
          <a:noFill/>
        </p:spPr>
        <p:txBody>
          <a:bodyPr wrap="square" rtlCol="0">
            <a:spAutoFit/>
          </a:bodyPr>
          <a:lstStyle/>
          <a:p>
            <a:r>
              <a:rPr lang="en-GB" sz="1400" b="1" dirty="0"/>
              <a:t>2020</a:t>
            </a:r>
          </a:p>
        </p:txBody>
      </p:sp>
    </p:spTree>
    <p:extLst>
      <p:ext uri="{BB962C8B-B14F-4D97-AF65-F5344CB8AC3E}">
        <p14:creationId xmlns:p14="http://schemas.microsoft.com/office/powerpoint/2010/main" val="348857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9137" y="199481"/>
            <a:ext cx="7544008" cy="391070"/>
          </a:xfrm>
        </p:spPr>
        <p:txBody>
          <a:bodyPr/>
          <a:lstStyle/>
          <a:p>
            <a:r>
              <a:rPr lang="en-GB" dirty="0"/>
              <a:t>Current Infrastructure and Operations Services model</a:t>
            </a:r>
          </a:p>
        </p:txBody>
      </p:sp>
      <p:sp>
        <p:nvSpPr>
          <p:cNvPr id="4" name="Slide Number Placeholder 3"/>
          <p:cNvSpPr>
            <a:spLocks noGrp="1"/>
          </p:cNvSpPr>
          <p:nvPr>
            <p:ph type="sldNum" sz="quarter" idx="12"/>
          </p:nvPr>
        </p:nvSpPr>
        <p:spPr>
          <a:xfrm>
            <a:off x="8552747" y="6434108"/>
            <a:ext cx="390525" cy="180000"/>
          </a:xfrm>
        </p:spPr>
        <p:txBody>
          <a:bodyPr/>
          <a:lstStyle/>
          <a:p>
            <a:fld id="{A226B5C7-863F-4784-8CDC-18C0AF13FBD7}" type="slidenum">
              <a:rPr lang="en-GB" smtClean="0"/>
              <a:t>13</a:t>
            </a:fld>
            <a:endParaRPr lang="en-GB"/>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80" y="2164803"/>
            <a:ext cx="397267" cy="39726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340" y="2164803"/>
            <a:ext cx="397267" cy="397267"/>
          </a:xfrm>
          <a:prstGeom prst="rect">
            <a:avLst/>
          </a:prstGeom>
        </p:spPr>
      </p:pic>
      <p:sp>
        <p:nvSpPr>
          <p:cNvPr id="12" name="Rounded Rectangle 11"/>
          <p:cNvSpPr/>
          <p:nvPr/>
        </p:nvSpPr>
        <p:spPr>
          <a:xfrm>
            <a:off x="2250040" y="2126750"/>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Rounded Rectangle 12"/>
          <p:cNvSpPr/>
          <p:nvPr/>
        </p:nvSpPr>
        <p:spPr>
          <a:xfrm>
            <a:off x="2250040" y="2750047"/>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ounded Rectangle 13"/>
          <p:cNvSpPr/>
          <p:nvPr/>
        </p:nvSpPr>
        <p:spPr>
          <a:xfrm>
            <a:off x="2250040" y="3373344"/>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ounded Rectangle 14"/>
          <p:cNvSpPr/>
          <p:nvPr/>
        </p:nvSpPr>
        <p:spPr>
          <a:xfrm>
            <a:off x="2250040" y="3996641"/>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ounded Rectangle 15"/>
          <p:cNvSpPr/>
          <p:nvPr/>
        </p:nvSpPr>
        <p:spPr>
          <a:xfrm>
            <a:off x="2250040" y="4619938"/>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ounded Rectangle 16"/>
          <p:cNvSpPr/>
          <p:nvPr/>
        </p:nvSpPr>
        <p:spPr>
          <a:xfrm>
            <a:off x="2250040" y="5243235"/>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Rounded Rectangle 17"/>
          <p:cNvSpPr/>
          <p:nvPr/>
        </p:nvSpPr>
        <p:spPr>
          <a:xfrm>
            <a:off x="199697" y="2114763"/>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VMware / Server</a:t>
            </a:r>
          </a:p>
        </p:txBody>
      </p:sp>
      <p:sp>
        <p:nvSpPr>
          <p:cNvPr id="19" name="Rounded Rectangle 18"/>
          <p:cNvSpPr/>
          <p:nvPr/>
        </p:nvSpPr>
        <p:spPr>
          <a:xfrm>
            <a:off x="199697" y="2738060"/>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Storage</a:t>
            </a:r>
          </a:p>
        </p:txBody>
      </p:sp>
      <p:sp>
        <p:nvSpPr>
          <p:cNvPr id="20" name="Rounded Rectangle 19"/>
          <p:cNvSpPr/>
          <p:nvPr/>
        </p:nvSpPr>
        <p:spPr>
          <a:xfrm>
            <a:off x="199697" y="3361357"/>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Network</a:t>
            </a:r>
          </a:p>
        </p:txBody>
      </p:sp>
      <p:sp>
        <p:nvSpPr>
          <p:cNvPr id="21" name="Rounded Rectangle 20"/>
          <p:cNvSpPr/>
          <p:nvPr/>
        </p:nvSpPr>
        <p:spPr>
          <a:xfrm>
            <a:off x="199697" y="3984654"/>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AD / Messaging</a:t>
            </a:r>
          </a:p>
        </p:txBody>
      </p:sp>
      <p:sp>
        <p:nvSpPr>
          <p:cNvPr id="22" name="Rounded Rectangle 21"/>
          <p:cNvSpPr/>
          <p:nvPr/>
        </p:nvSpPr>
        <p:spPr>
          <a:xfrm>
            <a:off x="199697" y="4607951"/>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Unified Comms</a:t>
            </a:r>
          </a:p>
        </p:txBody>
      </p:sp>
      <p:sp>
        <p:nvSpPr>
          <p:cNvPr id="23" name="Rounded Rectangle 22"/>
          <p:cNvSpPr/>
          <p:nvPr/>
        </p:nvSpPr>
        <p:spPr>
          <a:xfrm>
            <a:off x="199697" y="5231248"/>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DBA</a:t>
            </a: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339" y="2786005"/>
            <a:ext cx="397267" cy="397267"/>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338" y="3407207"/>
            <a:ext cx="397267" cy="397267"/>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337" y="4028409"/>
            <a:ext cx="397267" cy="3972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336" y="4649611"/>
            <a:ext cx="397267" cy="397267"/>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3335" y="5270813"/>
            <a:ext cx="397267" cy="397267"/>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80" y="2786005"/>
            <a:ext cx="397267" cy="397267"/>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80" y="3407207"/>
            <a:ext cx="397267" cy="397267"/>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80" y="4028409"/>
            <a:ext cx="397267" cy="397267"/>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80" y="4649611"/>
            <a:ext cx="397267" cy="397267"/>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80" y="5270813"/>
            <a:ext cx="397267" cy="397267"/>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9" y="2169559"/>
            <a:ext cx="397267" cy="397267"/>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9" y="2790761"/>
            <a:ext cx="397267" cy="39726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9" y="3411963"/>
            <a:ext cx="397267" cy="39726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9" y="4033165"/>
            <a:ext cx="397267" cy="397267"/>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9" y="4654367"/>
            <a:ext cx="397267" cy="397267"/>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9" y="5275569"/>
            <a:ext cx="397267" cy="397267"/>
          </a:xfrm>
          <a:prstGeom prst="rect">
            <a:avLst/>
          </a:prstGeom>
        </p:spPr>
      </p:pic>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8" y="2167846"/>
            <a:ext cx="397267" cy="397267"/>
          </a:xfrm>
          <a:prstGeom prst="rect">
            <a:avLst/>
          </a:prstGeom>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8" y="2789048"/>
            <a:ext cx="397267" cy="397267"/>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8" y="3410250"/>
            <a:ext cx="397267" cy="397267"/>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8" y="4031452"/>
            <a:ext cx="397267" cy="397267"/>
          </a:xfrm>
          <a:prstGeom prst="rect">
            <a:avLst/>
          </a:prstGeom>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8" y="4652654"/>
            <a:ext cx="397267" cy="397267"/>
          </a:xfrm>
          <a:prstGeom prst="rect">
            <a:avLst/>
          </a:prstGeom>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8" y="5273856"/>
            <a:ext cx="397267" cy="397267"/>
          </a:xfrm>
          <a:prstGeom prst="rect">
            <a:avLst/>
          </a:prstGeom>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7517" y="2166133"/>
            <a:ext cx="397267" cy="397267"/>
          </a:xfrm>
          <a:prstGeom prst="rect">
            <a:avLst/>
          </a:prstGeom>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7517" y="2787335"/>
            <a:ext cx="397267" cy="397267"/>
          </a:xfrm>
          <a:prstGeom prst="rect">
            <a:avLst/>
          </a:prstGeom>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7517" y="3408537"/>
            <a:ext cx="397267" cy="397267"/>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7517" y="4650941"/>
            <a:ext cx="397267" cy="397267"/>
          </a:xfrm>
          <a:prstGeom prst="rect">
            <a:avLst/>
          </a:prstGeom>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7517" y="5272143"/>
            <a:ext cx="397267" cy="397267"/>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496" y="2164420"/>
            <a:ext cx="397267" cy="397267"/>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496" y="2785622"/>
            <a:ext cx="397267" cy="397267"/>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496" y="3406824"/>
            <a:ext cx="397267" cy="397267"/>
          </a:xfrm>
          <a:prstGeom prst="rect">
            <a:avLst/>
          </a:prstGeom>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9496" y="5270430"/>
            <a:ext cx="397267" cy="397267"/>
          </a:xfrm>
          <a:prstGeom prst="rect">
            <a:avLst/>
          </a:prstGeom>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475" y="2162707"/>
            <a:ext cx="397267" cy="397267"/>
          </a:xfrm>
          <a:prstGeom prst="rect">
            <a:avLst/>
          </a:prstGeom>
        </p:spPr>
      </p:pic>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475" y="3405111"/>
            <a:ext cx="397267" cy="397267"/>
          </a:xfrm>
          <a:prstGeom prst="rect">
            <a:avLst/>
          </a:prstGeom>
        </p:spPr>
      </p:pic>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1475" y="5268717"/>
            <a:ext cx="397267" cy="397267"/>
          </a:xfrm>
          <a:prstGeom prst="rect">
            <a:avLst/>
          </a:prstGeom>
        </p:spPr>
      </p:pic>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454" y="2160994"/>
            <a:ext cx="397267" cy="397267"/>
          </a:xfrm>
          <a:prstGeom prst="rect">
            <a:avLst/>
          </a:prstGeom>
        </p:spPr>
      </p:pic>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454" y="3403398"/>
            <a:ext cx="397267" cy="397267"/>
          </a:xfrm>
          <a:prstGeom prst="rect">
            <a:avLst/>
          </a:prstGeom>
        </p:spPr>
      </p:pic>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454" y="5267004"/>
            <a:ext cx="397267" cy="397267"/>
          </a:xfrm>
          <a:prstGeom prst="rect">
            <a:avLst/>
          </a:prstGeom>
        </p:spPr>
      </p:pic>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354" y="6400142"/>
            <a:ext cx="397267" cy="397267"/>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355" y="5869136"/>
            <a:ext cx="397267" cy="397267"/>
          </a:xfrm>
          <a:prstGeom prst="rect">
            <a:avLst/>
          </a:prstGeom>
        </p:spPr>
      </p:pic>
      <p:sp>
        <p:nvSpPr>
          <p:cNvPr id="110" name="TextBox 109"/>
          <p:cNvSpPr txBox="1"/>
          <p:nvPr/>
        </p:nvSpPr>
        <p:spPr>
          <a:xfrm>
            <a:off x="688883" y="5958715"/>
            <a:ext cx="1009572" cy="307777"/>
          </a:xfrm>
          <a:prstGeom prst="rect">
            <a:avLst/>
          </a:prstGeom>
          <a:noFill/>
        </p:spPr>
        <p:txBody>
          <a:bodyPr wrap="none" rtlCol="0">
            <a:spAutoFit/>
          </a:bodyPr>
          <a:lstStyle/>
          <a:p>
            <a:r>
              <a:rPr lang="en-GB" sz="1400" dirty="0"/>
              <a:t>Tech Lead</a:t>
            </a:r>
          </a:p>
        </p:txBody>
      </p:sp>
      <p:sp>
        <p:nvSpPr>
          <p:cNvPr id="111" name="TextBox 110"/>
          <p:cNvSpPr txBox="1"/>
          <p:nvPr/>
        </p:nvSpPr>
        <p:spPr>
          <a:xfrm>
            <a:off x="688883" y="6461378"/>
            <a:ext cx="2055371" cy="307777"/>
          </a:xfrm>
          <a:prstGeom prst="rect">
            <a:avLst/>
          </a:prstGeom>
          <a:noFill/>
        </p:spPr>
        <p:txBody>
          <a:bodyPr wrap="none" rtlCol="0">
            <a:spAutoFit/>
          </a:bodyPr>
          <a:lstStyle/>
          <a:p>
            <a:r>
              <a:rPr lang="en-GB" sz="1400" dirty="0"/>
              <a:t>Infrastructure Specialist</a:t>
            </a:r>
          </a:p>
        </p:txBody>
      </p:sp>
      <p:sp>
        <p:nvSpPr>
          <p:cNvPr id="2" name="TextBox 1"/>
          <p:cNvSpPr txBox="1"/>
          <p:nvPr/>
        </p:nvSpPr>
        <p:spPr>
          <a:xfrm>
            <a:off x="140027" y="613861"/>
            <a:ext cx="6837128" cy="523220"/>
          </a:xfrm>
          <a:prstGeom prst="rect">
            <a:avLst/>
          </a:prstGeom>
          <a:noFill/>
        </p:spPr>
        <p:txBody>
          <a:bodyPr wrap="none" rtlCol="0">
            <a:spAutoFit/>
          </a:bodyPr>
          <a:lstStyle/>
          <a:p>
            <a:r>
              <a:rPr lang="en-GB" sz="1400" dirty="0">
                <a:solidFill>
                  <a:srgbClr val="0070C0"/>
                </a:solidFill>
              </a:rPr>
              <a:t>In the current model technical leadership and line management run horizontally and </a:t>
            </a:r>
          </a:p>
          <a:p>
            <a:r>
              <a:rPr lang="en-GB" sz="1400" dirty="0">
                <a:solidFill>
                  <a:srgbClr val="0070C0"/>
                </a:solidFill>
              </a:rPr>
              <a:t>project delivery is done through waterfall</a:t>
            </a:r>
          </a:p>
        </p:txBody>
      </p:sp>
      <p:sp>
        <p:nvSpPr>
          <p:cNvPr id="61" name="Rounded Rectangle 60"/>
          <p:cNvSpPr/>
          <p:nvPr/>
        </p:nvSpPr>
        <p:spPr>
          <a:xfrm>
            <a:off x="175337" y="1522848"/>
            <a:ext cx="185341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Citrix </a:t>
            </a:r>
          </a:p>
        </p:txBody>
      </p:sp>
      <p:sp>
        <p:nvSpPr>
          <p:cNvPr id="62" name="Rounded Rectangle 61"/>
          <p:cNvSpPr/>
          <p:nvPr/>
        </p:nvSpPr>
        <p:spPr>
          <a:xfrm>
            <a:off x="2202413" y="1566390"/>
            <a:ext cx="5819903"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7106" y="1599821"/>
            <a:ext cx="397267" cy="397267"/>
          </a:xfrm>
          <a:prstGeom prst="rect">
            <a:avLst/>
          </a:prstGeom>
        </p:spPr>
      </p:pic>
      <p:sp>
        <p:nvSpPr>
          <p:cNvPr id="66" name="Rounded Rectangle 65"/>
          <p:cNvSpPr/>
          <p:nvPr/>
        </p:nvSpPr>
        <p:spPr>
          <a:xfrm>
            <a:off x="8235236" y="1537362"/>
            <a:ext cx="708036" cy="42015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67" name="TextBox 66"/>
          <p:cNvSpPr txBox="1"/>
          <p:nvPr/>
        </p:nvSpPr>
        <p:spPr>
          <a:xfrm rot="16200000">
            <a:off x="7645452" y="3387974"/>
            <a:ext cx="1794291" cy="369332"/>
          </a:xfrm>
          <a:prstGeom prst="rect">
            <a:avLst/>
          </a:prstGeom>
          <a:noFill/>
        </p:spPr>
        <p:txBody>
          <a:bodyPr wrap="square" rtlCol="0">
            <a:spAutoFit/>
          </a:bodyPr>
          <a:lstStyle/>
          <a:p>
            <a:r>
              <a:rPr lang="en-GB" dirty="0"/>
              <a:t>Service Desk</a:t>
            </a: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579" y="1614335"/>
            <a:ext cx="397267" cy="397267"/>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3558" y="1619091"/>
            <a:ext cx="397267" cy="397267"/>
          </a:xfrm>
          <a:prstGeom prst="rect">
            <a:avLst/>
          </a:prstGeom>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5537" y="1617378"/>
            <a:ext cx="397267" cy="397267"/>
          </a:xfrm>
          <a:prstGeom prst="rect">
            <a:avLst/>
          </a:prstGeom>
        </p:spPr>
      </p:pic>
    </p:spTree>
    <p:extLst>
      <p:ext uri="{BB962C8B-B14F-4D97-AF65-F5344CB8AC3E}">
        <p14:creationId xmlns:p14="http://schemas.microsoft.com/office/powerpoint/2010/main" val="172564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New direction – from horizontal to vertical</a:t>
            </a:r>
          </a:p>
        </p:txBody>
      </p:sp>
      <p:sp>
        <p:nvSpPr>
          <p:cNvPr id="4" name="Slide Number Placeholder 3"/>
          <p:cNvSpPr>
            <a:spLocks noGrp="1"/>
          </p:cNvSpPr>
          <p:nvPr>
            <p:ph type="sldNum" sz="quarter" idx="12"/>
          </p:nvPr>
        </p:nvSpPr>
        <p:spPr>
          <a:xfrm>
            <a:off x="8552747" y="6434108"/>
            <a:ext cx="390525" cy="180000"/>
          </a:xfrm>
        </p:spPr>
        <p:txBody>
          <a:bodyPr/>
          <a:lstStyle/>
          <a:p>
            <a:fld id="{A226B5C7-863F-4784-8CDC-18C0AF13FBD7}" type="slidenum">
              <a:rPr lang="en-GB" smtClean="0"/>
              <a:t>14</a:t>
            </a:fld>
            <a:endParaRPr lang="en-GB"/>
          </a:p>
        </p:txBody>
      </p:sp>
      <p:sp>
        <p:nvSpPr>
          <p:cNvPr id="12" name="Rounded Rectangle 11"/>
          <p:cNvSpPr/>
          <p:nvPr/>
        </p:nvSpPr>
        <p:spPr>
          <a:xfrm>
            <a:off x="2652880" y="1873680"/>
            <a:ext cx="3681771"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Rounded Rectangle 12"/>
          <p:cNvSpPr/>
          <p:nvPr/>
        </p:nvSpPr>
        <p:spPr>
          <a:xfrm>
            <a:off x="2652880" y="3023487"/>
            <a:ext cx="368177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ounded Rectangle 13"/>
          <p:cNvSpPr/>
          <p:nvPr/>
        </p:nvSpPr>
        <p:spPr>
          <a:xfrm>
            <a:off x="2652880" y="3646784"/>
            <a:ext cx="3681771"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ounded Rectangle 14"/>
          <p:cNvSpPr/>
          <p:nvPr/>
        </p:nvSpPr>
        <p:spPr>
          <a:xfrm>
            <a:off x="2652880" y="4270081"/>
            <a:ext cx="368177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Rounded Rectangle 15"/>
          <p:cNvSpPr/>
          <p:nvPr/>
        </p:nvSpPr>
        <p:spPr>
          <a:xfrm>
            <a:off x="2652880" y="4893378"/>
            <a:ext cx="368177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7045" y="1921625"/>
            <a:ext cx="397267" cy="397267"/>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0593" y="1921624"/>
            <a:ext cx="397267" cy="397267"/>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1003" y="1921623"/>
            <a:ext cx="397267" cy="397267"/>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4551" y="1921622"/>
            <a:ext cx="397267" cy="397267"/>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615" y="2467659"/>
            <a:ext cx="397267" cy="397267"/>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615" y="3059445"/>
            <a:ext cx="397267" cy="39726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615" y="3680264"/>
            <a:ext cx="397267" cy="39726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615" y="4291278"/>
            <a:ext cx="397267" cy="397267"/>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8615" y="4924381"/>
            <a:ext cx="397267" cy="397267"/>
          </a:xfrm>
          <a:prstGeom prst="rect">
            <a:avLst/>
          </a:prstGeom>
        </p:spPr>
      </p:pic>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594" y="2467659"/>
            <a:ext cx="397267" cy="397267"/>
          </a:xfrm>
          <a:prstGeom prst="rect">
            <a:avLst/>
          </a:prstGeom>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594" y="3059445"/>
            <a:ext cx="397267" cy="397267"/>
          </a:xfrm>
          <a:prstGeom prst="rect">
            <a:avLst/>
          </a:prstGeom>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594" y="3680264"/>
            <a:ext cx="397267" cy="397267"/>
          </a:xfrm>
          <a:prstGeom prst="rect">
            <a:avLst/>
          </a:prstGeom>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594" y="4291278"/>
            <a:ext cx="397267" cy="397267"/>
          </a:xfrm>
          <a:prstGeom prst="rect">
            <a:avLst/>
          </a:prstGeom>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0594" y="4924381"/>
            <a:ext cx="397267" cy="397267"/>
          </a:xfrm>
          <a:prstGeom prst="rect">
            <a:avLst/>
          </a:prstGeom>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573" y="2467659"/>
            <a:ext cx="397267" cy="397267"/>
          </a:xfrm>
          <a:prstGeom prst="rect">
            <a:avLst/>
          </a:prstGeom>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4552" y="4291278"/>
            <a:ext cx="397267" cy="397267"/>
          </a:xfrm>
          <a:prstGeom prst="rect">
            <a:avLst/>
          </a:prstGeom>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573" y="3680264"/>
            <a:ext cx="397267" cy="397267"/>
          </a:xfrm>
          <a:prstGeom prst="rect">
            <a:avLst/>
          </a:prstGeom>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573" y="4924381"/>
            <a:ext cx="397267" cy="397267"/>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4552" y="2467659"/>
            <a:ext cx="397267" cy="397267"/>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2573" y="4291278"/>
            <a:ext cx="397267" cy="397267"/>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4552" y="3680264"/>
            <a:ext cx="397267" cy="397267"/>
          </a:xfrm>
          <a:prstGeom prst="rect">
            <a:avLst/>
          </a:prstGeom>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4552" y="4924381"/>
            <a:ext cx="397267" cy="397267"/>
          </a:xfrm>
          <a:prstGeom prst="rect">
            <a:avLst/>
          </a:prstGeom>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705" y="3059445"/>
            <a:ext cx="397267" cy="397267"/>
          </a:xfrm>
          <a:prstGeom prst="rect">
            <a:avLst/>
          </a:prstGeom>
        </p:spPr>
      </p:pic>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7026" y="3059445"/>
            <a:ext cx="397267" cy="397267"/>
          </a:xfrm>
          <a:prstGeom prst="rect">
            <a:avLst/>
          </a:prstGeom>
        </p:spPr>
      </p:pic>
      <p:sp>
        <p:nvSpPr>
          <p:cNvPr id="62" name="Rounded Rectangle 61"/>
          <p:cNvSpPr/>
          <p:nvPr/>
        </p:nvSpPr>
        <p:spPr>
          <a:xfrm>
            <a:off x="2652880" y="2425211"/>
            <a:ext cx="3681772"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5" name="Rounded Rectangle 64"/>
          <p:cNvSpPr/>
          <p:nvPr/>
        </p:nvSpPr>
        <p:spPr>
          <a:xfrm>
            <a:off x="6608541" y="1936878"/>
            <a:ext cx="708036" cy="34917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67" name="TextBox 66"/>
          <p:cNvSpPr txBox="1"/>
          <p:nvPr/>
        </p:nvSpPr>
        <p:spPr>
          <a:xfrm rot="16200000">
            <a:off x="6453446" y="3564311"/>
            <a:ext cx="1018227" cy="369332"/>
          </a:xfrm>
          <a:prstGeom prst="rect">
            <a:avLst/>
          </a:prstGeom>
          <a:noFill/>
        </p:spPr>
        <p:txBody>
          <a:bodyPr wrap="none" rtlCol="0">
            <a:spAutoFit/>
          </a:bodyPr>
          <a:lstStyle/>
          <a:p>
            <a:r>
              <a:rPr lang="en-GB" dirty="0"/>
              <a:t>Security</a:t>
            </a:r>
          </a:p>
        </p:txBody>
      </p:sp>
      <p:sp>
        <p:nvSpPr>
          <p:cNvPr id="68" name="Rounded Rectangle 67"/>
          <p:cNvSpPr/>
          <p:nvPr/>
        </p:nvSpPr>
        <p:spPr>
          <a:xfrm>
            <a:off x="7374636" y="1949909"/>
            <a:ext cx="708036" cy="34917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69" name="TextBox 68"/>
          <p:cNvSpPr txBox="1"/>
          <p:nvPr/>
        </p:nvSpPr>
        <p:spPr>
          <a:xfrm rot="16200000">
            <a:off x="6508510" y="3533800"/>
            <a:ext cx="2364750" cy="369332"/>
          </a:xfrm>
          <a:prstGeom prst="rect">
            <a:avLst/>
          </a:prstGeom>
          <a:noFill/>
        </p:spPr>
        <p:txBody>
          <a:bodyPr wrap="none" rtlCol="0">
            <a:spAutoFit/>
          </a:bodyPr>
          <a:lstStyle/>
          <a:p>
            <a:r>
              <a:rPr lang="en-GB" dirty="0"/>
              <a:t>Service Management</a:t>
            </a:r>
          </a:p>
        </p:txBody>
      </p:sp>
      <p:sp>
        <p:nvSpPr>
          <p:cNvPr id="70" name="Rounded Rectangle 69"/>
          <p:cNvSpPr/>
          <p:nvPr/>
        </p:nvSpPr>
        <p:spPr>
          <a:xfrm>
            <a:off x="8180166" y="1928141"/>
            <a:ext cx="708036" cy="34917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71" name="TextBox 70"/>
          <p:cNvSpPr txBox="1"/>
          <p:nvPr/>
        </p:nvSpPr>
        <p:spPr>
          <a:xfrm rot="16200000">
            <a:off x="7724408" y="3512032"/>
            <a:ext cx="1544012" cy="369332"/>
          </a:xfrm>
          <a:prstGeom prst="rect">
            <a:avLst/>
          </a:prstGeom>
          <a:noFill/>
        </p:spPr>
        <p:txBody>
          <a:bodyPr wrap="none" rtlCol="0">
            <a:spAutoFit/>
          </a:bodyPr>
          <a:lstStyle/>
          <a:p>
            <a:r>
              <a:rPr lang="en-GB" dirty="0"/>
              <a:t>Service Desk</a:t>
            </a: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636" y="2467659"/>
            <a:ext cx="397267" cy="397267"/>
          </a:xfrm>
          <a:prstGeom prst="rect">
            <a:avLst/>
          </a:prstGeom>
        </p:spPr>
      </p:pic>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636" y="3059445"/>
            <a:ext cx="397267" cy="397267"/>
          </a:xfrm>
          <a:prstGeom prst="rect">
            <a:avLst/>
          </a:prstGeom>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636" y="3680264"/>
            <a:ext cx="397267" cy="397267"/>
          </a:xfrm>
          <a:prstGeom prst="rect">
            <a:avLst/>
          </a:prstGeom>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636" y="4291278"/>
            <a:ext cx="397267" cy="397267"/>
          </a:xfrm>
          <a:prstGeom prst="rect">
            <a:avLst/>
          </a:prstGeom>
        </p:spPr>
      </p:pic>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6636" y="4924381"/>
            <a:ext cx="397267" cy="397267"/>
          </a:xfrm>
          <a:prstGeom prst="rect">
            <a:avLst/>
          </a:prstGeom>
        </p:spPr>
      </p:pic>
      <p:sp>
        <p:nvSpPr>
          <p:cNvPr id="85" name="Rounded Rectangle 84"/>
          <p:cNvSpPr/>
          <p:nvPr/>
        </p:nvSpPr>
        <p:spPr>
          <a:xfrm>
            <a:off x="2732346" y="1856814"/>
            <a:ext cx="578762" cy="3579939"/>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5191" y="1924554"/>
            <a:ext cx="397267" cy="397267"/>
          </a:xfrm>
          <a:prstGeom prst="rect">
            <a:avLst/>
          </a:prstGeom>
        </p:spPr>
      </p:pic>
      <p:sp>
        <p:nvSpPr>
          <p:cNvPr id="114" name="Rounded Rectangle 113"/>
          <p:cNvSpPr/>
          <p:nvPr/>
        </p:nvSpPr>
        <p:spPr>
          <a:xfrm>
            <a:off x="174251" y="1861690"/>
            <a:ext cx="1986434" cy="4781088"/>
          </a:xfrm>
          <a:prstGeom prst="roundRect">
            <a:avLst>
              <a:gd name="adj" fmla="val 79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pic>
        <p:nvPicPr>
          <p:cNvPr id="120" name="Picture 119"/>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6494" y="2852936"/>
            <a:ext cx="397267" cy="397267"/>
          </a:xfrm>
          <a:prstGeom prst="rect">
            <a:avLst/>
          </a:prstGeom>
        </p:spPr>
      </p:pic>
      <p:pic>
        <p:nvPicPr>
          <p:cNvPr id="121" name="Picture 120"/>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1062" y="2852936"/>
            <a:ext cx="397267" cy="397267"/>
          </a:xfrm>
          <a:prstGeom prst="rect">
            <a:avLst/>
          </a:prstGeom>
        </p:spPr>
      </p:pic>
      <p:pic>
        <p:nvPicPr>
          <p:cNvPr id="122" name="Picture 121"/>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77880" y="2412527"/>
            <a:ext cx="397267" cy="397267"/>
          </a:xfrm>
          <a:prstGeom prst="rect">
            <a:avLst/>
          </a:prstGeom>
        </p:spPr>
      </p:pic>
      <p:pic>
        <p:nvPicPr>
          <p:cNvPr id="123" name="Picture 122"/>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6494" y="2412527"/>
            <a:ext cx="397267" cy="397267"/>
          </a:xfrm>
          <a:prstGeom prst="rect">
            <a:avLst/>
          </a:prstGeom>
        </p:spPr>
      </p:pic>
      <p:pic>
        <p:nvPicPr>
          <p:cNvPr id="124" name="Picture 123"/>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1062" y="2412527"/>
            <a:ext cx="397267" cy="397267"/>
          </a:xfrm>
          <a:prstGeom prst="rect">
            <a:avLst/>
          </a:prstGeom>
        </p:spPr>
      </p:pic>
      <p:sp>
        <p:nvSpPr>
          <p:cNvPr id="95" name="Rounded Rectangle 94"/>
          <p:cNvSpPr/>
          <p:nvPr/>
        </p:nvSpPr>
        <p:spPr>
          <a:xfrm>
            <a:off x="3436245" y="1873680"/>
            <a:ext cx="578762" cy="3579939"/>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ounded Rectangle 96"/>
          <p:cNvSpPr/>
          <p:nvPr/>
        </p:nvSpPr>
        <p:spPr>
          <a:xfrm>
            <a:off x="4199846" y="1873680"/>
            <a:ext cx="578762" cy="3579939"/>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ounded Rectangle 97"/>
          <p:cNvSpPr/>
          <p:nvPr/>
        </p:nvSpPr>
        <p:spPr>
          <a:xfrm>
            <a:off x="4905957" y="1873680"/>
            <a:ext cx="578762" cy="3579939"/>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ounded Rectangle 98"/>
          <p:cNvSpPr/>
          <p:nvPr/>
        </p:nvSpPr>
        <p:spPr>
          <a:xfrm>
            <a:off x="5643803" y="1873680"/>
            <a:ext cx="578762" cy="3579939"/>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Box 100"/>
          <p:cNvSpPr txBox="1"/>
          <p:nvPr/>
        </p:nvSpPr>
        <p:spPr>
          <a:xfrm rot="16200000">
            <a:off x="3941825" y="4104603"/>
            <a:ext cx="1107996" cy="4456156"/>
          </a:xfrm>
          <a:prstGeom prst="rect">
            <a:avLst/>
          </a:prstGeom>
          <a:noFill/>
        </p:spPr>
        <p:txBody>
          <a:bodyPr vert="vert" wrap="square" rtlCol="0">
            <a:spAutoFit/>
          </a:bodyPr>
          <a:lstStyle/>
          <a:p>
            <a:r>
              <a:rPr lang="en-GB" sz="1200" dirty="0"/>
              <a:t>Aligned Agile Squads (delivery of all infrastructure to aligned BU’s).  Delivers all project infrastructure (both on and off prem), as well as providing BAU and SIP tasks for assigned products. Some of these squads will be focussed on core infrastructure (build, BAU and SIP)</a:t>
            </a:r>
          </a:p>
        </p:txBody>
      </p:sp>
      <p:pic>
        <p:nvPicPr>
          <p:cNvPr id="107" name="Picture 106"/>
          <p:cNvPicPr>
            <a:picLocks noChangeAspect="1"/>
          </p:cNvPicPr>
          <p:nvPr/>
        </p:nvPicPr>
        <p:blipFill>
          <a:blip r:embed="rId2" cstate="print">
            <a:duotone>
              <a:prstClr val="black"/>
              <a:srgbClr val="127AE3">
                <a:tint val="45000"/>
                <a:satMod val="400000"/>
              </a:srgbClr>
            </a:duotone>
            <a:extLst>
              <a:ext uri="{28A0092B-C50C-407E-A947-70E740481C1C}">
                <a14:useLocalDpi xmlns:a14="http://schemas.microsoft.com/office/drawing/2010/main" val="0"/>
              </a:ext>
            </a:extLst>
          </a:blip>
          <a:stretch>
            <a:fillRect/>
          </a:stretch>
        </p:blipFill>
        <p:spPr>
          <a:xfrm>
            <a:off x="983124" y="1912564"/>
            <a:ext cx="397267" cy="397267"/>
          </a:xfrm>
          <a:prstGeom prst="rect">
            <a:avLst/>
          </a:prstGeom>
        </p:spPr>
      </p:pic>
      <p:pic>
        <p:nvPicPr>
          <p:cNvPr id="125" name="Picture 12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77880" y="2852936"/>
            <a:ext cx="397267" cy="397267"/>
          </a:xfrm>
          <a:prstGeom prst="rect">
            <a:avLst/>
          </a:prstGeom>
        </p:spPr>
      </p:pic>
      <p:pic>
        <p:nvPicPr>
          <p:cNvPr id="128" name="Picture 127"/>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77880" y="3330997"/>
            <a:ext cx="397267" cy="397267"/>
          </a:xfrm>
          <a:prstGeom prst="rect">
            <a:avLst/>
          </a:prstGeom>
        </p:spPr>
      </p:pic>
      <p:pic>
        <p:nvPicPr>
          <p:cNvPr id="129" name="Picture 128"/>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6494" y="3330997"/>
            <a:ext cx="397267" cy="397267"/>
          </a:xfrm>
          <a:prstGeom prst="rect">
            <a:avLst/>
          </a:prstGeom>
        </p:spPr>
      </p:pic>
      <p:pic>
        <p:nvPicPr>
          <p:cNvPr id="130" name="Picture 129"/>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1062" y="3330997"/>
            <a:ext cx="397267" cy="397267"/>
          </a:xfrm>
          <a:prstGeom prst="rect">
            <a:avLst/>
          </a:prstGeom>
        </p:spPr>
      </p:pic>
      <p:sp>
        <p:nvSpPr>
          <p:cNvPr id="132" name="Rectangle 131"/>
          <p:cNvSpPr/>
          <p:nvPr/>
        </p:nvSpPr>
        <p:spPr>
          <a:xfrm>
            <a:off x="148612" y="3789040"/>
            <a:ext cx="2069245" cy="1569660"/>
          </a:xfrm>
          <a:prstGeom prst="rect">
            <a:avLst/>
          </a:prstGeom>
        </p:spPr>
        <p:txBody>
          <a:bodyPr wrap="square">
            <a:spAutoFit/>
          </a:bodyPr>
          <a:lstStyle/>
          <a:p>
            <a:r>
              <a:rPr lang="en-GB" sz="1200" dirty="0"/>
              <a:t>Platform team</a:t>
            </a:r>
          </a:p>
          <a:p>
            <a:r>
              <a:rPr lang="en-GB" sz="1200" dirty="0"/>
              <a:t>Team is responsible for ALL platform design (on and off premise), owns HLD, strategy and direction of on and off premise infrastructure</a:t>
            </a:r>
          </a:p>
          <a:p>
            <a:endParaRPr lang="en-GB" sz="1200" dirty="0"/>
          </a:p>
        </p:txBody>
      </p:sp>
      <p:sp>
        <p:nvSpPr>
          <p:cNvPr id="3" name="Left Brace 2"/>
          <p:cNvSpPr/>
          <p:nvPr/>
        </p:nvSpPr>
        <p:spPr>
          <a:xfrm rot="16200000">
            <a:off x="4321313" y="3884527"/>
            <a:ext cx="332161" cy="3470344"/>
          </a:xfrm>
          <a:prstGeom prst="leftBrace">
            <a:avLst>
              <a:gd name="adj1" fmla="val 2308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2" name="TextBox 141"/>
          <p:cNvSpPr txBox="1"/>
          <p:nvPr/>
        </p:nvSpPr>
        <p:spPr>
          <a:xfrm>
            <a:off x="2885105" y="1484784"/>
            <a:ext cx="369332" cy="473923"/>
          </a:xfrm>
          <a:prstGeom prst="rect">
            <a:avLst/>
          </a:prstGeom>
          <a:noFill/>
        </p:spPr>
        <p:txBody>
          <a:bodyPr vert="vert" wrap="square" rtlCol="0">
            <a:spAutoFit/>
          </a:bodyPr>
          <a:lstStyle/>
          <a:p>
            <a:r>
              <a:rPr lang="en-GB" sz="1200" b="1" dirty="0"/>
              <a:t>Lon</a:t>
            </a:r>
          </a:p>
        </p:txBody>
      </p:sp>
      <p:sp>
        <p:nvSpPr>
          <p:cNvPr id="143" name="TextBox 142"/>
          <p:cNvSpPr txBox="1"/>
          <p:nvPr/>
        </p:nvSpPr>
        <p:spPr>
          <a:xfrm>
            <a:off x="3607084" y="1484784"/>
            <a:ext cx="369332" cy="473923"/>
          </a:xfrm>
          <a:prstGeom prst="rect">
            <a:avLst/>
          </a:prstGeom>
          <a:noFill/>
        </p:spPr>
        <p:txBody>
          <a:bodyPr vert="vert" wrap="square" rtlCol="0">
            <a:spAutoFit/>
          </a:bodyPr>
          <a:lstStyle/>
          <a:p>
            <a:r>
              <a:rPr lang="en-GB" sz="1200" b="1" dirty="0"/>
              <a:t>Col</a:t>
            </a:r>
          </a:p>
        </p:txBody>
      </p:sp>
      <p:sp>
        <p:nvSpPr>
          <p:cNvPr id="144" name="TextBox 143"/>
          <p:cNvSpPr txBox="1"/>
          <p:nvPr/>
        </p:nvSpPr>
        <p:spPr>
          <a:xfrm>
            <a:off x="4318529" y="1475986"/>
            <a:ext cx="369332" cy="473923"/>
          </a:xfrm>
          <a:prstGeom prst="rect">
            <a:avLst/>
          </a:prstGeom>
          <a:noFill/>
        </p:spPr>
        <p:txBody>
          <a:bodyPr vert="vert" wrap="square" rtlCol="0">
            <a:spAutoFit/>
          </a:bodyPr>
          <a:lstStyle/>
          <a:p>
            <a:r>
              <a:rPr lang="en-GB" sz="1200" b="1" dirty="0"/>
              <a:t>York</a:t>
            </a:r>
          </a:p>
        </p:txBody>
      </p:sp>
      <p:sp>
        <p:nvSpPr>
          <p:cNvPr id="145" name="TextBox 144"/>
          <p:cNvSpPr txBox="1"/>
          <p:nvPr/>
        </p:nvSpPr>
        <p:spPr>
          <a:xfrm>
            <a:off x="5049141" y="1484784"/>
            <a:ext cx="369332" cy="473923"/>
          </a:xfrm>
          <a:prstGeom prst="rect">
            <a:avLst/>
          </a:prstGeom>
          <a:noFill/>
        </p:spPr>
        <p:txBody>
          <a:bodyPr vert="vert" wrap="square" rtlCol="0">
            <a:spAutoFit/>
          </a:bodyPr>
          <a:lstStyle/>
          <a:p>
            <a:r>
              <a:rPr lang="en-GB" sz="1200" b="1" dirty="0"/>
              <a:t>Man</a:t>
            </a:r>
          </a:p>
        </p:txBody>
      </p:sp>
      <p:sp>
        <p:nvSpPr>
          <p:cNvPr id="146" name="TextBox 145"/>
          <p:cNvSpPr txBox="1"/>
          <p:nvPr/>
        </p:nvSpPr>
        <p:spPr>
          <a:xfrm>
            <a:off x="5786987" y="1487134"/>
            <a:ext cx="369332" cy="473923"/>
          </a:xfrm>
          <a:prstGeom prst="rect">
            <a:avLst/>
          </a:prstGeom>
          <a:noFill/>
        </p:spPr>
        <p:txBody>
          <a:bodyPr vert="vert" wrap="square" rtlCol="0">
            <a:spAutoFit/>
          </a:bodyPr>
          <a:lstStyle/>
          <a:p>
            <a:r>
              <a:rPr lang="en-GB" sz="1200" b="1" dirty="0"/>
              <a:t>ATL</a:t>
            </a:r>
          </a:p>
        </p:txBody>
      </p: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2681" y="6201508"/>
            <a:ext cx="397267" cy="397267"/>
          </a:xfrm>
          <a:prstGeom prst="rect">
            <a:avLst/>
          </a:prstGeom>
        </p:spPr>
      </p:pic>
      <p:pic>
        <p:nvPicPr>
          <p:cNvPr id="103" name="Picture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2682" y="5670502"/>
            <a:ext cx="397267" cy="397267"/>
          </a:xfrm>
          <a:prstGeom prst="rect">
            <a:avLst/>
          </a:prstGeom>
        </p:spPr>
      </p:pic>
      <p:sp>
        <p:nvSpPr>
          <p:cNvPr id="104" name="TextBox 103"/>
          <p:cNvSpPr txBox="1"/>
          <p:nvPr/>
        </p:nvSpPr>
        <p:spPr>
          <a:xfrm>
            <a:off x="7176210" y="5760081"/>
            <a:ext cx="1298753" cy="307777"/>
          </a:xfrm>
          <a:prstGeom prst="rect">
            <a:avLst/>
          </a:prstGeom>
          <a:noFill/>
        </p:spPr>
        <p:txBody>
          <a:bodyPr wrap="none" rtlCol="0">
            <a:spAutoFit/>
          </a:bodyPr>
          <a:lstStyle/>
          <a:p>
            <a:r>
              <a:rPr lang="en-GB" sz="1400" dirty="0"/>
              <a:t>Scrum Master</a:t>
            </a:r>
          </a:p>
        </p:txBody>
      </p:sp>
      <p:sp>
        <p:nvSpPr>
          <p:cNvPr id="105" name="TextBox 104"/>
          <p:cNvSpPr txBox="1"/>
          <p:nvPr/>
        </p:nvSpPr>
        <p:spPr>
          <a:xfrm>
            <a:off x="7176210" y="6262744"/>
            <a:ext cx="1200970" cy="307777"/>
          </a:xfrm>
          <a:prstGeom prst="rect">
            <a:avLst/>
          </a:prstGeom>
          <a:noFill/>
        </p:spPr>
        <p:txBody>
          <a:bodyPr wrap="none" rtlCol="0">
            <a:spAutoFit/>
          </a:bodyPr>
          <a:lstStyle/>
          <a:p>
            <a:r>
              <a:rPr lang="en-GB" sz="1400" dirty="0" err="1"/>
              <a:t>Inf</a:t>
            </a:r>
            <a:r>
              <a:rPr lang="en-GB" sz="1400" dirty="0"/>
              <a:t> Specialist</a:t>
            </a:r>
          </a:p>
        </p:txBody>
      </p:sp>
    </p:spTree>
    <p:extLst>
      <p:ext uri="{BB962C8B-B14F-4D97-AF65-F5344CB8AC3E}">
        <p14:creationId xmlns:p14="http://schemas.microsoft.com/office/powerpoint/2010/main" val="2000075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Target Operating Model </a:t>
            </a:r>
            <a:br>
              <a:rPr lang="en-GB" dirty="0"/>
            </a:br>
            <a:r>
              <a:rPr lang="en-GB" dirty="0">
                <a:solidFill>
                  <a:schemeClr val="tx1"/>
                </a:solidFill>
              </a:rPr>
              <a:t>What will it look like?</a:t>
            </a:r>
          </a:p>
        </p:txBody>
      </p:sp>
      <p:sp>
        <p:nvSpPr>
          <p:cNvPr id="4" name="Slide Number Placeholder 3"/>
          <p:cNvSpPr>
            <a:spLocks noGrp="1"/>
          </p:cNvSpPr>
          <p:nvPr>
            <p:ph type="sldNum" sz="quarter" idx="12"/>
          </p:nvPr>
        </p:nvSpPr>
        <p:spPr>
          <a:xfrm>
            <a:off x="8251917" y="6246355"/>
            <a:ext cx="390525" cy="180000"/>
          </a:xfrm>
        </p:spPr>
        <p:txBody>
          <a:bodyPr/>
          <a:lstStyle/>
          <a:p>
            <a:fld id="{A226B5C7-863F-4784-8CDC-18C0AF13FBD7}" type="slidenum">
              <a:rPr lang="en-GB" smtClean="0">
                <a:solidFill>
                  <a:prstClr val="black"/>
                </a:solidFill>
              </a:rPr>
              <a:pPr/>
              <a:t>15</a:t>
            </a:fld>
            <a:endParaRPr lang="en-GB" dirty="0">
              <a:solidFill>
                <a:prstClr val="black"/>
              </a:solidFill>
            </a:endParaRPr>
          </a:p>
        </p:txBody>
      </p:sp>
      <p:pic>
        <p:nvPicPr>
          <p:cNvPr id="6" name="Picture 18" descr="http://cdn.xl.thumbs.canstockphoto.com/canstock19002829.jpg">
            <a:hlinkClick r:id="rId3"/>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1944122" y="2343308"/>
            <a:ext cx="1358445" cy="16336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http://cdn.xl.thumbs.canstockphoto.com/canstock19002829.jpg">
            <a:hlinkClick r:id="rId3"/>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5730506" y="2343309"/>
            <a:ext cx="1358445" cy="163361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212786" y="1600327"/>
            <a:ext cx="1452554" cy="1142873"/>
            <a:chOff x="160123" y="1063372"/>
            <a:chExt cx="1695735" cy="1356588"/>
          </a:xfrm>
        </p:grpSpPr>
        <p:sp>
          <p:nvSpPr>
            <p:cNvPr id="9" name="Rectangle: Rounded Corners 8"/>
            <p:cNvSpPr/>
            <p:nvPr/>
          </p:nvSpPr>
          <p:spPr>
            <a:xfrm>
              <a:off x="160123" y="1063372"/>
              <a:ext cx="1695735" cy="1356588"/>
            </a:xfrm>
            <a:prstGeom prst="roundRect">
              <a:avLst>
                <a:gd name="adj" fmla="val 10000"/>
              </a:avLst>
            </a:pr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ctangle: Rounded Corners 4"/>
            <p:cNvSpPr txBox="1"/>
            <p:nvPr/>
          </p:nvSpPr>
          <p:spPr>
            <a:xfrm>
              <a:off x="199856" y="1103105"/>
              <a:ext cx="1616269" cy="12771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endParaRPr lang="en-GB" sz="1400" u="sng" dirty="0">
                <a:solidFill>
                  <a:prstClr val="white"/>
                </a:solidFill>
              </a:endParaRPr>
            </a:p>
            <a:p>
              <a:pPr algn="ctr" defTabSz="1066800">
                <a:lnSpc>
                  <a:spcPct val="90000"/>
                </a:lnSpc>
                <a:spcBef>
                  <a:spcPct val="0"/>
                </a:spcBef>
                <a:spcAft>
                  <a:spcPct val="35000"/>
                </a:spcAft>
              </a:pPr>
              <a:r>
                <a:rPr lang="en-GB" sz="1400" u="sng" dirty="0">
                  <a:solidFill>
                    <a:prstClr val="white"/>
                  </a:solidFill>
                </a:rPr>
                <a:t>Inputs</a:t>
              </a:r>
            </a:p>
            <a:p>
              <a:pPr algn="ctr" defTabSz="1066800">
                <a:lnSpc>
                  <a:spcPct val="90000"/>
                </a:lnSpc>
                <a:spcBef>
                  <a:spcPct val="0"/>
                </a:spcBef>
                <a:spcAft>
                  <a:spcPct val="35000"/>
                </a:spcAft>
              </a:pPr>
              <a:r>
                <a:rPr lang="en-GB" sz="1400" dirty="0">
                  <a:solidFill>
                    <a:prstClr val="white"/>
                  </a:solidFill>
                </a:rPr>
                <a:t>Business PMs </a:t>
              </a:r>
            </a:p>
            <a:p>
              <a:pPr algn="ctr" defTabSz="1066800">
                <a:lnSpc>
                  <a:spcPct val="90000"/>
                </a:lnSpc>
                <a:spcBef>
                  <a:spcPct val="0"/>
                </a:spcBef>
                <a:spcAft>
                  <a:spcPct val="35000"/>
                </a:spcAft>
              </a:pPr>
              <a:r>
                <a:rPr lang="en-GB" sz="1400" dirty="0">
                  <a:solidFill>
                    <a:prstClr val="white"/>
                  </a:solidFill>
                </a:rPr>
                <a:t>ITS PM’s</a:t>
              </a:r>
            </a:p>
            <a:p>
              <a:pPr algn="ctr" defTabSz="1066800">
                <a:lnSpc>
                  <a:spcPct val="90000"/>
                </a:lnSpc>
                <a:spcBef>
                  <a:spcPct val="0"/>
                </a:spcBef>
                <a:spcAft>
                  <a:spcPct val="35000"/>
                </a:spcAft>
              </a:pPr>
              <a:endParaRPr lang="en-GB" sz="2400" dirty="0">
                <a:solidFill>
                  <a:prstClr val="white"/>
                </a:solidFill>
              </a:endParaRPr>
            </a:p>
          </p:txBody>
        </p:sp>
      </p:grpSp>
      <p:sp>
        <p:nvSpPr>
          <p:cNvPr id="11" name="TextBox 10"/>
          <p:cNvSpPr txBox="1"/>
          <p:nvPr/>
        </p:nvSpPr>
        <p:spPr>
          <a:xfrm>
            <a:off x="1574155" y="1723631"/>
            <a:ext cx="2221238" cy="584775"/>
          </a:xfrm>
          <a:prstGeom prst="rect">
            <a:avLst/>
          </a:prstGeom>
          <a:noFill/>
        </p:spPr>
        <p:txBody>
          <a:bodyPr wrap="square" rtlCol="0">
            <a:spAutoFit/>
          </a:bodyPr>
          <a:lstStyle/>
          <a:p>
            <a:pPr algn="ctr"/>
            <a:r>
              <a:rPr lang="en-GB" sz="1600" b="1" dirty="0">
                <a:solidFill>
                  <a:prstClr val="black"/>
                </a:solidFill>
              </a:rPr>
              <a:t>Business Services Manager</a:t>
            </a:r>
          </a:p>
        </p:txBody>
      </p:sp>
      <p:grpSp>
        <p:nvGrpSpPr>
          <p:cNvPr id="12" name="Group 11"/>
          <p:cNvGrpSpPr/>
          <p:nvPr/>
        </p:nvGrpSpPr>
        <p:grpSpPr>
          <a:xfrm>
            <a:off x="3464300" y="1633801"/>
            <a:ext cx="2315841" cy="1344014"/>
            <a:chOff x="4240140" y="1063372"/>
            <a:chExt cx="2146097" cy="1643478"/>
          </a:xfrm>
        </p:grpSpPr>
        <p:sp>
          <p:nvSpPr>
            <p:cNvPr id="13" name="Rectangle: Rounded Corners 12"/>
            <p:cNvSpPr/>
            <p:nvPr/>
          </p:nvSpPr>
          <p:spPr>
            <a:xfrm>
              <a:off x="4479291" y="1063372"/>
              <a:ext cx="1695735" cy="135658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p:cNvSpPr txBox="1"/>
            <p:nvPr/>
          </p:nvSpPr>
          <p:spPr>
            <a:xfrm>
              <a:off x="4240140" y="1429728"/>
              <a:ext cx="2146097" cy="12771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r>
                <a:rPr lang="en-GB" sz="1400" dirty="0">
                  <a:solidFill>
                    <a:prstClr val="white"/>
                  </a:solidFill>
                </a:rPr>
                <a:t>Shared Inputs </a:t>
              </a:r>
            </a:p>
            <a:p>
              <a:pPr algn="ctr" defTabSz="1066800">
                <a:lnSpc>
                  <a:spcPct val="90000"/>
                </a:lnSpc>
                <a:spcBef>
                  <a:spcPct val="0"/>
                </a:spcBef>
                <a:spcAft>
                  <a:spcPct val="35000"/>
                </a:spcAft>
              </a:pPr>
              <a:r>
                <a:rPr lang="en-GB" sz="1000" b="1" dirty="0">
                  <a:solidFill>
                    <a:prstClr val="white"/>
                  </a:solidFill>
                </a:rPr>
                <a:t>IA’s</a:t>
              </a:r>
            </a:p>
            <a:p>
              <a:pPr algn="ctr" defTabSz="1066800">
                <a:lnSpc>
                  <a:spcPct val="90000"/>
                </a:lnSpc>
                <a:spcBef>
                  <a:spcPct val="0"/>
                </a:spcBef>
                <a:spcAft>
                  <a:spcPct val="35000"/>
                </a:spcAft>
              </a:pPr>
              <a:r>
                <a:rPr lang="en-GB" sz="1000" b="1" dirty="0">
                  <a:solidFill>
                    <a:prstClr val="white"/>
                  </a:solidFill>
                </a:rPr>
                <a:t>TDA’s</a:t>
              </a:r>
            </a:p>
            <a:p>
              <a:pPr algn="ctr" defTabSz="1066800">
                <a:lnSpc>
                  <a:spcPct val="90000"/>
                </a:lnSpc>
                <a:spcBef>
                  <a:spcPct val="0"/>
                </a:spcBef>
                <a:spcAft>
                  <a:spcPct val="35000"/>
                </a:spcAft>
              </a:pPr>
              <a:r>
                <a:rPr lang="en-GB" sz="1000" b="1" dirty="0">
                  <a:solidFill>
                    <a:prstClr val="white"/>
                  </a:solidFill>
                </a:rPr>
                <a:t>Security </a:t>
              </a:r>
            </a:p>
            <a:p>
              <a:pPr algn="ctr" defTabSz="1066800">
                <a:lnSpc>
                  <a:spcPct val="90000"/>
                </a:lnSpc>
                <a:spcBef>
                  <a:spcPct val="0"/>
                </a:spcBef>
                <a:spcAft>
                  <a:spcPct val="35000"/>
                </a:spcAft>
              </a:pPr>
              <a:r>
                <a:rPr lang="en-GB" sz="1000" b="1" dirty="0">
                  <a:solidFill>
                    <a:prstClr val="white"/>
                  </a:solidFill>
                </a:rPr>
                <a:t>Compliance </a:t>
              </a:r>
            </a:p>
            <a:p>
              <a:pPr algn="ctr" defTabSz="1066800">
                <a:lnSpc>
                  <a:spcPct val="90000"/>
                </a:lnSpc>
                <a:spcBef>
                  <a:spcPct val="0"/>
                </a:spcBef>
                <a:spcAft>
                  <a:spcPct val="35000"/>
                </a:spcAft>
              </a:pPr>
              <a:endParaRPr lang="en-GB" sz="1400" dirty="0">
                <a:solidFill>
                  <a:prstClr val="white"/>
                </a:solidFill>
              </a:endParaRPr>
            </a:p>
            <a:p>
              <a:pPr algn="ctr" defTabSz="1066800">
                <a:lnSpc>
                  <a:spcPct val="90000"/>
                </a:lnSpc>
                <a:spcBef>
                  <a:spcPct val="0"/>
                </a:spcBef>
                <a:spcAft>
                  <a:spcPct val="35000"/>
                </a:spcAft>
              </a:pPr>
              <a:endParaRPr lang="en-GB" sz="1400" dirty="0">
                <a:solidFill>
                  <a:prstClr val="white"/>
                </a:solidFill>
              </a:endParaRPr>
            </a:p>
          </p:txBody>
        </p:sp>
      </p:grpSp>
      <p:sp>
        <p:nvSpPr>
          <p:cNvPr id="15" name="TextBox 14"/>
          <p:cNvSpPr txBox="1"/>
          <p:nvPr/>
        </p:nvSpPr>
        <p:spPr>
          <a:xfrm>
            <a:off x="5290263" y="1682965"/>
            <a:ext cx="2221238" cy="584775"/>
          </a:xfrm>
          <a:prstGeom prst="rect">
            <a:avLst/>
          </a:prstGeom>
          <a:noFill/>
        </p:spPr>
        <p:txBody>
          <a:bodyPr wrap="square" rtlCol="0">
            <a:spAutoFit/>
          </a:bodyPr>
          <a:lstStyle/>
          <a:p>
            <a:pPr algn="ctr"/>
            <a:r>
              <a:rPr lang="en-GB" sz="1600" b="1" dirty="0">
                <a:solidFill>
                  <a:prstClr val="black"/>
                </a:solidFill>
              </a:rPr>
              <a:t>Operations </a:t>
            </a:r>
          </a:p>
          <a:p>
            <a:pPr algn="ctr"/>
            <a:r>
              <a:rPr lang="en-GB" sz="1600" b="1" dirty="0">
                <a:solidFill>
                  <a:prstClr val="black"/>
                </a:solidFill>
              </a:rPr>
              <a:t>Manager</a:t>
            </a:r>
          </a:p>
        </p:txBody>
      </p:sp>
      <p:grpSp>
        <p:nvGrpSpPr>
          <p:cNvPr id="16" name="Group 15"/>
          <p:cNvGrpSpPr/>
          <p:nvPr/>
        </p:nvGrpSpPr>
        <p:grpSpPr>
          <a:xfrm>
            <a:off x="7429660" y="1649491"/>
            <a:ext cx="1452554" cy="1142873"/>
            <a:chOff x="160123" y="1063372"/>
            <a:chExt cx="1695735" cy="1356588"/>
          </a:xfrm>
        </p:grpSpPr>
        <p:sp>
          <p:nvSpPr>
            <p:cNvPr id="17" name="Rectangle: Rounded Corners 16"/>
            <p:cNvSpPr/>
            <p:nvPr/>
          </p:nvSpPr>
          <p:spPr>
            <a:xfrm>
              <a:off x="160123" y="1063372"/>
              <a:ext cx="1695735" cy="1356588"/>
            </a:xfrm>
            <a:prstGeom prst="roundRect">
              <a:avLst>
                <a:gd name="adj" fmla="val 10000"/>
              </a:avLst>
            </a:prstGeom>
            <a:solidFill>
              <a:schemeClr val="accent4">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ectangle: Rounded Corners 4"/>
            <p:cNvSpPr txBox="1"/>
            <p:nvPr/>
          </p:nvSpPr>
          <p:spPr>
            <a:xfrm>
              <a:off x="199856" y="1103105"/>
              <a:ext cx="1616269" cy="127712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algn="ctr" defTabSz="1066800">
                <a:lnSpc>
                  <a:spcPct val="90000"/>
                </a:lnSpc>
                <a:spcBef>
                  <a:spcPct val="0"/>
                </a:spcBef>
                <a:spcAft>
                  <a:spcPct val="35000"/>
                </a:spcAft>
              </a:pPr>
              <a:endParaRPr lang="en-GB" sz="1400" u="sng" dirty="0">
                <a:solidFill>
                  <a:prstClr val="white"/>
                </a:solidFill>
              </a:endParaRPr>
            </a:p>
            <a:p>
              <a:pPr algn="ctr" defTabSz="1066800">
                <a:lnSpc>
                  <a:spcPct val="90000"/>
                </a:lnSpc>
                <a:spcBef>
                  <a:spcPct val="0"/>
                </a:spcBef>
                <a:spcAft>
                  <a:spcPct val="35000"/>
                </a:spcAft>
              </a:pPr>
              <a:r>
                <a:rPr lang="en-GB" sz="1400" u="sng" dirty="0">
                  <a:solidFill>
                    <a:prstClr val="white"/>
                  </a:solidFill>
                </a:rPr>
                <a:t>Inputs</a:t>
              </a:r>
            </a:p>
            <a:p>
              <a:pPr algn="ctr" defTabSz="1066800">
                <a:lnSpc>
                  <a:spcPct val="90000"/>
                </a:lnSpc>
                <a:spcBef>
                  <a:spcPct val="0"/>
                </a:spcBef>
                <a:spcAft>
                  <a:spcPct val="35000"/>
                </a:spcAft>
              </a:pPr>
              <a:r>
                <a:rPr lang="en-GB" sz="1400" dirty="0">
                  <a:solidFill>
                    <a:prstClr val="white"/>
                  </a:solidFill>
                </a:rPr>
                <a:t>ITSM </a:t>
              </a:r>
            </a:p>
            <a:p>
              <a:pPr algn="ctr" defTabSz="1066800">
                <a:lnSpc>
                  <a:spcPct val="90000"/>
                </a:lnSpc>
                <a:spcBef>
                  <a:spcPct val="0"/>
                </a:spcBef>
                <a:spcAft>
                  <a:spcPct val="35000"/>
                </a:spcAft>
              </a:pPr>
              <a:r>
                <a:rPr lang="en-GB" sz="1400" dirty="0">
                  <a:solidFill>
                    <a:prstClr val="white"/>
                  </a:solidFill>
                </a:rPr>
                <a:t>Tickets</a:t>
              </a:r>
            </a:p>
            <a:p>
              <a:pPr algn="ctr" defTabSz="1066800">
                <a:lnSpc>
                  <a:spcPct val="90000"/>
                </a:lnSpc>
                <a:spcBef>
                  <a:spcPct val="0"/>
                </a:spcBef>
                <a:spcAft>
                  <a:spcPct val="35000"/>
                </a:spcAft>
              </a:pPr>
              <a:r>
                <a:rPr lang="en-GB" sz="1400" dirty="0">
                  <a:solidFill>
                    <a:prstClr val="white"/>
                  </a:solidFill>
                </a:rPr>
                <a:t>Tech Debt</a:t>
              </a:r>
            </a:p>
            <a:p>
              <a:pPr algn="ctr" defTabSz="1066800">
                <a:lnSpc>
                  <a:spcPct val="90000"/>
                </a:lnSpc>
                <a:spcBef>
                  <a:spcPct val="0"/>
                </a:spcBef>
                <a:spcAft>
                  <a:spcPct val="35000"/>
                </a:spcAft>
              </a:pPr>
              <a:endParaRPr lang="en-GB" sz="2400" dirty="0">
                <a:solidFill>
                  <a:prstClr val="white"/>
                </a:solidFill>
              </a:endParaRPr>
            </a:p>
          </p:txBody>
        </p:sp>
      </p:grpSp>
      <p:sp>
        <p:nvSpPr>
          <p:cNvPr id="21" name="Arrow: Bent-Up 20"/>
          <p:cNvSpPr/>
          <p:nvPr/>
        </p:nvSpPr>
        <p:spPr>
          <a:xfrm rot="5400000">
            <a:off x="1085249" y="2500941"/>
            <a:ext cx="567450" cy="11502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4" name="Arrow: Bent 23"/>
          <p:cNvSpPr/>
          <p:nvPr/>
        </p:nvSpPr>
        <p:spPr>
          <a:xfrm rot="10800000">
            <a:off x="3639267" y="2825365"/>
            <a:ext cx="724763" cy="67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black"/>
              </a:solidFill>
            </a:endParaRPr>
          </a:p>
        </p:txBody>
      </p:sp>
      <p:sp>
        <p:nvSpPr>
          <p:cNvPr id="26" name="Arrow: Bent 25"/>
          <p:cNvSpPr/>
          <p:nvPr/>
        </p:nvSpPr>
        <p:spPr>
          <a:xfrm flipV="1">
            <a:off x="4811660" y="2817882"/>
            <a:ext cx="768178" cy="653250"/>
          </a:xfrm>
          <a:prstGeom prst="bentArrow">
            <a:avLst>
              <a:gd name="adj1" fmla="val 25000"/>
              <a:gd name="adj2" fmla="val 2254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black"/>
              </a:solidFill>
            </a:endParaRPr>
          </a:p>
        </p:txBody>
      </p:sp>
      <p:sp>
        <p:nvSpPr>
          <p:cNvPr id="27" name="Arrow: Bent-Up 26"/>
          <p:cNvSpPr/>
          <p:nvPr/>
        </p:nvSpPr>
        <p:spPr>
          <a:xfrm rot="16200000" flipH="1">
            <a:off x="7422183" y="2580600"/>
            <a:ext cx="557743" cy="11502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8" name="Rounded Rectangle 69"/>
          <p:cNvSpPr/>
          <p:nvPr/>
        </p:nvSpPr>
        <p:spPr>
          <a:xfrm>
            <a:off x="2544826" y="4649878"/>
            <a:ext cx="684337" cy="2059906"/>
          </a:xfrm>
          <a:prstGeom prst="roundRect">
            <a:avLst/>
          </a:prstGeom>
          <a:solidFill>
            <a:schemeClr val="accent3">
              <a:lumMod val="60000"/>
              <a:lumOff val="40000"/>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prstClr val="black"/>
                </a:solidFill>
              </a:rPr>
              <a:t>Lon</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2098" y="6010570"/>
            <a:ext cx="397267" cy="188630"/>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3465" y="6265862"/>
            <a:ext cx="397267" cy="188630"/>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8301" y="6030236"/>
            <a:ext cx="397267" cy="188630"/>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8360" y="5005141"/>
            <a:ext cx="397267" cy="397267"/>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8360" y="5517650"/>
            <a:ext cx="397267" cy="397267"/>
          </a:xfrm>
          <a:prstGeom prst="rect">
            <a:avLst/>
          </a:prstGeom>
        </p:spPr>
      </p:pic>
      <p:sp>
        <p:nvSpPr>
          <p:cNvPr id="47" name="TextBox 46"/>
          <p:cNvSpPr txBox="1"/>
          <p:nvPr/>
        </p:nvSpPr>
        <p:spPr>
          <a:xfrm>
            <a:off x="1604951" y="5005641"/>
            <a:ext cx="922047" cy="307777"/>
          </a:xfrm>
          <a:prstGeom prst="rect">
            <a:avLst/>
          </a:prstGeom>
          <a:noFill/>
        </p:spPr>
        <p:txBody>
          <a:bodyPr wrap="none" rtlCol="0">
            <a:spAutoFit/>
          </a:bodyPr>
          <a:lstStyle/>
          <a:p>
            <a:r>
              <a:rPr lang="en-GB" sz="1400" dirty="0">
                <a:solidFill>
                  <a:prstClr val="black"/>
                </a:solidFill>
              </a:rPr>
              <a:t>Local PO</a:t>
            </a:r>
          </a:p>
        </p:txBody>
      </p:sp>
      <p:sp>
        <p:nvSpPr>
          <p:cNvPr id="48" name="TextBox 47"/>
          <p:cNvSpPr txBox="1"/>
          <p:nvPr/>
        </p:nvSpPr>
        <p:spPr>
          <a:xfrm>
            <a:off x="1651847" y="5430096"/>
            <a:ext cx="752129" cy="523220"/>
          </a:xfrm>
          <a:prstGeom prst="rect">
            <a:avLst/>
          </a:prstGeom>
          <a:noFill/>
        </p:spPr>
        <p:txBody>
          <a:bodyPr wrap="none" rtlCol="0">
            <a:spAutoFit/>
          </a:bodyPr>
          <a:lstStyle/>
          <a:p>
            <a:r>
              <a:rPr lang="en-GB" sz="1400" dirty="0">
                <a:solidFill>
                  <a:prstClr val="black"/>
                </a:solidFill>
              </a:rPr>
              <a:t>Scrum </a:t>
            </a:r>
          </a:p>
          <a:p>
            <a:r>
              <a:rPr lang="en-GB" sz="1400" dirty="0">
                <a:solidFill>
                  <a:prstClr val="black"/>
                </a:solidFill>
              </a:rPr>
              <a:t>Master</a:t>
            </a:r>
          </a:p>
        </p:txBody>
      </p:sp>
      <p:sp>
        <p:nvSpPr>
          <p:cNvPr id="49" name="TextBox 48"/>
          <p:cNvSpPr txBox="1"/>
          <p:nvPr/>
        </p:nvSpPr>
        <p:spPr>
          <a:xfrm>
            <a:off x="1747017" y="6069994"/>
            <a:ext cx="621645" cy="307777"/>
          </a:xfrm>
          <a:prstGeom prst="rect">
            <a:avLst/>
          </a:prstGeom>
          <a:noFill/>
        </p:spPr>
        <p:txBody>
          <a:bodyPr wrap="none" rtlCol="0">
            <a:spAutoFit/>
          </a:bodyPr>
          <a:lstStyle/>
          <a:p>
            <a:r>
              <a:rPr lang="en-GB" sz="1400" dirty="0">
                <a:solidFill>
                  <a:prstClr val="black"/>
                </a:solidFill>
              </a:rPr>
              <a:t>Team</a:t>
            </a:r>
          </a:p>
        </p:txBody>
      </p:sp>
      <p:pic>
        <p:nvPicPr>
          <p:cNvPr id="50" name="Picture 18" descr="http://cdn.xl.thumbs.canstockphoto.com/canstock19002829.jpg">
            <a:hlinkClick r:id="rId3"/>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2635238" y="4072118"/>
            <a:ext cx="453720" cy="545625"/>
          </a:xfrm>
          <a:prstGeom prst="rect">
            <a:avLst/>
          </a:prstGeom>
          <a:noFill/>
          <a:extLst>
            <a:ext uri="{909E8E84-426E-40DD-AFC4-6F175D3DCCD1}">
              <a14:hiddenFill xmlns:a14="http://schemas.microsoft.com/office/drawing/2010/main">
                <a:solidFill>
                  <a:srgbClr val="FFFFFF"/>
                </a:solidFill>
              </a14:hiddenFill>
            </a:ext>
          </a:extLst>
        </p:spPr>
      </p:pic>
      <p:sp>
        <p:nvSpPr>
          <p:cNvPr id="51" name="Rounded Rectangle 69"/>
          <p:cNvSpPr/>
          <p:nvPr/>
        </p:nvSpPr>
        <p:spPr>
          <a:xfrm>
            <a:off x="3419903" y="4640050"/>
            <a:ext cx="684337" cy="2059906"/>
          </a:xfrm>
          <a:prstGeom prst="roundRect">
            <a:avLst/>
          </a:prstGeom>
          <a:solidFill>
            <a:srgbClr val="FFFF00">
              <a:alpha val="20000"/>
            </a:srgb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prstClr val="black"/>
                </a:solidFill>
              </a:rPr>
              <a:t>Colc</a:t>
            </a:r>
          </a:p>
        </p:txBody>
      </p:sp>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7175" y="6000742"/>
            <a:ext cx="397267" cy="188630"/>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8542" y="6300278"/>
            <a:ext cx="397267" cy="188630"/>
          </a:xfrm>
          <a:prstGeom prst="rect">
            <a:avLst/>
          </a:prstGeom>
        </p:spPr>
      </p:pic>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3378" y="6064652"/>
            <a:ext cx="397267" cy="188630"/>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3437" y="4995311"/>
            <a:ext cx="397267" cy="397267"/>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63437" y="5507822"/>
            <a:ext cx="397267" cy="397267"/>
          </a:xfrm>
          <a:prstGeom prst="rect">
            <a:avLst/>
          </a:prstGeom>
        </p:spPr>
      </p:pic>
      <p:sp>
        <p:nvSpPr>
          <p:cNvPr id="57" name="Rounded Rectangle 69"/>
          <p:cNvSpPr/>
          <p:nvPr/>
        </p:nvSpPr>
        <p:spPr>
          <a:xfrm>
            <a:off x="4319554" y="4640050"/>
            <a:ext cx="684337" cy="2059906"/>
          </a:xfrm>
          <a:prstGeom prst="roundRect">
            <a:avLst/>
          </a:prstGeom>
          <a:solidFill>
            <a:srgbClr val="92D050">
              <a:alpha val="20000"/>
            </a:srgb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prstClr val="black"/>
                </a:solidFill>
              </a:rPr>
              <a:t>Yor</a:t>
            </a:r>
          </a:p>
        </p:txBody>
      </p:sp>
      <p:pic>
        <p:nvPicPr>
          <p:cNvPr id="58" name="Picture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6826" y="6000742"/>
            <a:ext cx="397267" cy="188630"/>
          </a:xfrm>
          <a:prstGeom prst="rect">
            <a:avLst/>
          </a:prstGeom>
        </p:spPr>
      </p:pic>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193" y="6256034"/>
            <a:ext cx="397267" cy="188630"/>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3029" y="6020408"/>
            <a:ext cx="397267" cy="188630"/>
          </a:xfrm>
          <a:prstGeom prst="rect">
            <a:avLst/>
          </a:prstGeom>
        </p:spPr>
      </p:pic>
      <p:pic>
        <p:nvPicPr>
          <p:cNvPr id="61" name="Pictur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3088" y="4995313"/>
            <a:ext cx="397267" cy="397267"/>
          </a:xfrm>
          <a:prstGeom prst="rect">
            <a:avLst/>
          </a:prstGeom>
        </p:spPr>
      </p:pic>
      <p:pic>
        <p:nvPicPr>
          <p:cNvPr id="62" name="Picture 6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3088" y="5507822"/>
            <a:ext cx="397267" cy="397267"/>
          </a:xfrm>
          <a:prstGeom prst="rect">
            <a:avLst/>
          </a:prstGeom>
        </p:spPr>
      </p:pic>
      <p:sp>
        <p:nvSpPr>
          <p:cNvPr id="63" name="Rounded Rectangle 69"/>
          <p:cNvSpPr/>
          <p:nvPr/>
        </p:nvSpPr>
        <p:spPr>
          <a:xfrm>
            <a:off x="5189705" y="4640050"/>
            <a:ext cx="743039" cy="2059906"/>
          </a:xfrm>
          <a:prstGeom prst="roundRect">
            <a:avLst/>
          </a:prstGeom>
          <a:solidFill>
            <a:srgbClr val="00B0F0">
              <a:alpha val="20000"/>
            </a:srgb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prstClr val="black"/>
                </a:solidFill>
              </a:rPr>
              <a:t>Man</a:t>
            </a:r>
          </a:p>
        </p:txBody>
      </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6977" y="6000742"/>
            <a:ext cx="397267" cy="18863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8344" y="6256034"/>
            <a:ext cx="397267" cy="188630"/>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3180" y="6020408"/>
            <a:ext cx="397267" cy="188630"/>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3239" y="4995313"/>
            <a:ext cx="397267" cy="397267"/>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3239" y="5507822"/>
            <a:ext cx="397267" cy="397267"/>
          </a:xfrm>
          <a:prstGeom prst="rect">
            <a:avLst/>
          </a:prstGeom>
        </p:spPr>
      </p:pic>
      <p:sp>
        <p:nvSpPr>
          <p:cNvPr id="69" name="Rounded Rectangle 69"/>
          <p:cNvSpPr/>
          <p:nvPr/>
        </p:nvSpPr>
        <p:spPr>
          <a:xfrm>
            <a:off x="6148354" y="4640049"/>
            <a:ext cx="790495" cy="2059906"/>
          </a:xfrm>
          <a:prstGeom prst="roundRect">
            <a:avLst/>
          </a:prstGeom>
          <a:solidFill>
            <a:srgbClr val="002060">
              <a:alpha val="20000"/>
            </a:srgb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a:solidFill>
                  <a:prstClr val="black"/>
                </a:solidFill>
              </a:rPr>
              <a:t>Atl</a:t>
            </a:r>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626" y="6000741"/>
            <a:ext cx="397267" cy="188630"/>
          </a:xfrm>
          <a:prstGeom prst="rect">
            <a:avLst/>
          </a:prstGeom>
        </p:spPr>
      </p:pic>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6993" y="6256033"/>
            <a:ext cx="397267" cy="188630"/>
          </a:xfrm>
          <a:prstGeom prst="rect">
            <a:avLst/>
          </a:prstGeom>
        </p:spPr>
      </p:pic>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1829" y="6020407"/>
            <a:ext cx="397267" cy="188630"/>
          </a:xfrm>
          <a:prstGeom prst="rect">
            <a:avLst/>
          </a:prstGeom>
        </p:spPr>
      </p:pic>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1888" y="4995312"/>
            <a:ext cx="397267" cy="397267"/>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1888" y="5507821"/>
            <a:ext cx="397267" cy="397267"/>
          </a:xfrm>
          <a:prstGeom prst="rect">
            <a:avLst/>
          </a:prstGeom>
        </p:spPr>
      </p:pic>
      <p:pic>
        <p:nvPicPr>
          <p:cNvPr id="75" name="Picture 18" descr="http://cdn.xl.thumbs.canstockphoto.com/canstock19002829.jpg">
            <a:hlinkClick r:id="rId3"/>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3525058" y="4091784"/>
            <a:ext cx="453720" cy="5456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8" descr="http://cdn.xl.thumbs.canstockphoto.com/canstock19002829.jpg">
            <a:hlinkClick r:id="rId3"/>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4395215" y="4106534"/>
            <a:ext cx="453720" cy="5456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8" descr="http://cdn.xl.thumbs.canstockphoto.com/canstock19002829.jpg">
            <a:hlinkClick r:id="rId3"/>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5309606" y="4121282"/>
            <a:ext cx="453720" cy="5456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8" descr="http://cdn.xl.thumbs.canstockphoto.com/canstock19002829.jpg">
            <a:hlinkClick r:id="rId3"/>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381" r="11387" b="12048"/>
          <a:stretch/>
        </p:blipFill>
        <p:spPr bwMode="auto">
          <a:xfrm>
            <a:off x="6297753" y="4136030"/>
            <a:ext cx="453720" cy="545625"/>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a:endCxn id="50" idx="0"/>
          </p:cNvCxnSpPr>
          <p:nvPr/>
        </p:nvCxnSpPr>
        <p:spPr>
          <a:xfrm>
            <a:off x="2635238" y="3731796"/>
            <a:ext cx="226860" cy="340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2617069" y="3734437"/>
            <a:ext cx="1006316" cy="33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76" idx="0"/>
          </p:cNvCxnSpPr>
          <p:nvPr/>
        </p:nvCxnSpPr>
        <p:spPr>
          <a:xfrm>
            <a:off x="2663465" y="3731796"/>
            <a:ext cx="1958610" cy="37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77" idx="0"/>
          </p:cNvCxnSpPr>
          <p:nvPr/>
        </p:nvCxnSpPr>
        <p:spPr>
          <a:xfrm>
            <a:off x="2775229" y="3756744"/>
            <a:ext cx="2761237" cy="364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78" idx="0"/>
          </p:cNvCxnSpPr>
          <p:nvPr/>
        </p:nvCxnSpPr>
        <p:spPr>
          <a:xfrm>
            <a:off x="2775229" y="3731796"/>
            <a:ext cx="3749384" cy="40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0"/>
          </p:cNvCxnSpPr>
          <p:nvPr/>
        </p:nvCxnSpPr>
        <p:spPr>
          <a:xfrm>
            <a:off x="6297753" y="3731796"/>
            <a:ext cx="226860" cy="4042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77" idx="0"/>
          </p:cNvCxnSpPr>
          <p:nvPr/>
        </p:nvCxnSpPr>
        <p:spPr>
          <a:xfrm flipH="1">
            <a:off x="5536466" y="3727247"/>
            <a:ext cx="730527" cy="3940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75" idx="0"/>
          </p:cNvCxnSpPr>
          <p:nvPr/>
        </p:nvCxnSpPr>
        <p:spPr>
          <a:xfrm flipH="1">
            <a:off x="3751918" y="3727247"/>
            <a:ext cx="2515075" cy="36453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endCxn id="76" idx="0"/>
          </p:cNvCxnSpPr>
          <p:nvPr/>
        </p:nvCxnSpPr>
        <p:spPr>
          <a:xfrm flipH="1">
            <a:off x="4622075" y="3707581"/>
            <a:ext cx="1669813" cy="39895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50" idx="0"/>
          </p:cNvCxnSpPr>
          <p:nvPr/>
        </p:nvCxnSpPr>
        <p:spPr>
          <a:xfrm flipH="1">
            <a:off x="2862098" y="3737077"/>
            <a:ext cx="3337329" cy="3350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211435" y="4161755"/>
            <a:ext cx="1430200" cy="307777"/>
          </a:xfrm>
          <a:prstGeom prst="rect">
            <a:avLst/>
          </a:prstGeom>
          <a:noFill/>
        </p:spPr>
        <p:txBody>
          <a:bodyPr wrap="none" rtlCol="0">
            <a:spAutoFit/>
          </a:bodyPr>
          <a:lstStyle/>
          <a:p>
            <a:r>
              <a:rPr lang="en-GB" sz="1400" dirty="0">
                <a:solidFill>
                  <a:prstClr val="black"/>
                </a:solidFill>
              </a:rPr>
              <a:t>Sprint Backlogs</a:t>
            </a:r>
          </a:p>
        </p:txBody>
      </p:sp>
      <p:sp>
        <p:nvSpPr>
          <p:cNvPr id="79" name="Rounded Rectangle 69"/>
          <p:cNvSpPr/>
          <p:nvPr/>
        </p:nvSpPr>
        <p:spPr>
          <a:xfrm>
            <a:off x="7790019" y="4508862"/>
            <a:ext cx="684337" cy="2059906"/>
          </a:xfrm>
          <a:prstGeom prst="roundRect">
            <a:avLst/>
          </a:prstGeom>
          <a:solidFill>
            <a:schemeClr val="bg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r>
              <a:rPr lang="en-GB" dirty="0">
                <a:solidFill>
                  <a:prstClr val="black"/>
                </a:solidFill>
              </a:rPr>
              <a:t>TDA / IA Function</a:t>
            </a:r>
          </a:p>
        </p:txBody>
      </p:sp>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797695" y="4729471"/>
            <a:ext cx="397267" cy="188630"/>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797695" y="5110854"/>
            <a:ext cx="397267" cy="188630"/>
          </a:xfrm>
          <a:prstGeom prst="rect">
            <a:avLst/>
          </a:prstGeom>
        </p:spPr>
      </p:pic>
      <p:pic>
        <p:nvPicPr>
          <p:cNvPr id="85" name="Picture 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797695" y="5473401"/>
            <a:ext cx="397267" cy="188630"/>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797695" y="5842697"/>
            <a:ext cx="397267" cy="188630"/>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797694" y="6212392"/>
            <a:ext cx="397267" cy="188630"/>
          </a:xfrm>
          <a:prstGeom prst="rect">
            <a:avLst/>
          </a:prstGeom>
        </p:spPr>
      </p:pic>
      <p:cxnSp>
        <p:nvCxnSpPr>
          <p:cNvPr id="5" name="Straight Arrow Connector 4"/>
          <p:cNvCxnSpPr>
            <a:stCxn id="79" idx="0"/>
          </p:cNvCxnSpPr>
          <p:nvPr/>
        </p:nvCxnSpPr>
        <p:spPr>
          <a:xfrm flipH="1" flipV="1">
            <a:off x="8132187" y="4250797"/>
            <a:ext cx="1" cy="2580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90019" y="3921444"/>
            <a:ext cx="684337" cy="369332"/>
          </a:xfrm>
          <a:prstGeom prst="rect">
            <a:avLst/>
          </a:prstGeom>
          <a:noFill/>
        </p:spPr>
        <p:txBody>
          <a:bodyPr wrap="square" rtlCol="0">
            <a:spAutoFit/>
          </a:bodyPr>
          <a:lstStyle/>
          <a:p>
            <a:r>
              <a:rPr lang="en-GB" dirty="0">
                <a:solidFill>
                  <a:prstClr val="black"/>
                </a:solidFill>
              </a:rPr>
              <a:t>CTO</a:t>
            </a:r>
          </a:p>
        </p:txBody>
      </p:sp>
      <p:sp>
        <p:nvSpPr>
          <p:cNvPr id="20" name="Rounded Rectangle 19"/>
          <p:cNvSpPr/>
          <p:nvPr/>
        </p:nvSpPr>
        <p:spPr>
          <a:xfrm>
            <a:off x="7464421" y="3832915"/>
            <a:ext cx="1252446" cy="2881081"/>
          </a:xfrm>
          <a:prstGeom prst="roundRect">
            <a:avLst/>
          </a:prstGeom>
          <a:solidFill>
            <a:schemeClr val="bg1">
              <a:alpha val="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Tree>
    <p:extLst>
      <p:ext uri="{BB962C8B-B14F-4D97-AF65-F5344CB8AC3E}">
        <p14:creationId xmlns:p14="http://schemas.microsoft.com/office/powerpoint/2010/main" val="171136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98"/>
          <p:cNvSpPr/>
          <p:nvPr/>
        </p:nvSpPr>
        <p:spPr>
          <a:xfrm>
            <a:off x="7354607" y="2120262"/>
            <a:ext cx="578762" cy="4184498"/>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ounded Rectangle 97"/>
          <p:cNvSpPr/>
          <p:nvPr/>
        </p:nvSpPr>
        <p:spPr>
          <a:xfrm>
            <a:off x="6616761" y="2120262"/>
            <a:ext cx="578762" cy="4184498"/>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96"/>
          <p:cNvSpPr/>
          <p:nvPr/>
        </p:nvSpPr>
        <p:spPr>
          <a:xfrm>
            <a:off x="5910650" y="2120262"/>
            <a:ext cx="578762" cy="4184498"/>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94"/>
          <p:cNvSpPr/>
          <p:nvPr/>
        </p:nvSpPr>
        <p:spPr>
          <a:xfrm>
            <a:off x="5147049" y="2120262"/>
            <a:ext cx="578762" cy="4184498"/>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ounded Rectangle 84"/>
          <p:cNvSpPr/>
          <p:nvPr/>
        </p:nvSpPr>
        <p:spPr>
          <a:xfrm>
            <a:off x="4443150" y="2103396"/>
            <a:ext cx="578762" cy="4201364"/>
          </a:xfrm>
          <a:prstGeom prst="roundRect">
            <a:avLst/>
          </a:prstGeom>
          <a:solidFill>
            <a:schemeClr val="accent1">
              <a:alpha val="20000"/>
            </a:schemeClr>
          </a:solidFill>
          <a:ln>
            <a:solidFill>
              <a:srgbClr val="A01B11">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b="1" dirty="0"/>
              <a:t>Technology tribes (Spotify model)</a:t>
            </a:r>
            <a:br>
              <a:rPr lang="en-GB" dirty="0"/>
            </a:br>
            <a:r>
              <a:rPr lang="en-GB" dirty="0"/>
              <a:t>Knowledge sharing &amp; best practise</a:t>
            </a:r>
          </a:p>
        </p:txBody>
      </p:sp>
      <p:sp>
        <p:nvSpPr>
          <p:cNvPr id="4" name="Slide Number Placeholder 3"/>
          <p:cNvSpPr>
            <a:spLocks noGrp="1"/>
          </p:cNvSpPr>
          <p:nvPr>
            <p:ph type="sldNum" sz="quarter" idx="12"/>
          </p:nvPr>
        </p:nvSpPr>
        <p:spPr/>
        <p:txBody>
          <a:bodyPr/>
          <a:lstStyle/>
          <a:p>
            <a:fld id="{A226B5C7-863F-4784-8CDC-18C0AF13FBD7}" type="slidenum">
              <a:rPr lang="en-GB" smtClean="0"/>
              <a:t>16</a:t>
            </a:fld>
            <a:endParaRPr lang="en-GB"/>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9419" y="3357183"/>
            <a:ext cx="397267" cy="39726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9419" y="3991841"/>
            <a:ext cx="397267" cy="397267"/>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9419" y="4612646"/>
            <a:ext cx="397267" cy="397267"/>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9419" y="5223663"/>
            <a:ext cx="397267" cy="397267"/>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9419" y="5842491"/>
            <a:ext cx="397267" cy="397267"/>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398" y="3357183"/>
            <a:ext cx="397267" cy="397267"/>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398" y="3991841"/>
            <a:ext cx="397267" cy="39726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398" y="4612646"/>
            <a:ext cx="397267" cy="39726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398" y="5223663"/>
            <a:ext cx="397267" cy="397267"/>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398" y="5856764"/>
            <a:ext cx="397267" cy="397267"/>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3377" y="3357183"/>
            <a:ext cx="397267" cy="397267"/>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5356" y="5223663"/>
            <a:ext cx="397267" cy="397267"/>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3377" y="4612646"/>
            <a:ext cx="397267" cy="397267"/>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3377" y="5842476"/>
            <a:ext cx="397267" cy="397267"/>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5356" y="3357183"/>
            <a:ext cx="397267" cy="397267"/>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3377" y="5223663"/>
            <a:ext cx="397267" cy="397267"/>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5356" y="4612646"/>
            <a:ext cx="397267" cy="397267"/>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5354" y="5856764"/>
            <a:ext cx="397267" cy="397267"/>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7509" y="3991841"/>
            <a:ext cx="397267" cy="397267"/>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830" y="3991841"/>
            <a:ext cx="397267" cy="397267"/>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7440" y="3357183"/>
            <a:ext cx="397267" cy="397267"/>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7440" y="3991841"/>
            <a:ext cx="397267" cy="397267"/>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7440" y="4612646"/>
            <a:ext cx="397267" cy="397267"/>
          </a:xfrm>
          <a:prstGeom prst="rect">
            <a:avLst/>
          </a:prstGeom>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7440" y="5223663"/>
            <a:ext cx="397267" cy="397267"/>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7440" y="5856771"/>
            <a:ext cx="397267" cy="397267"/>
          </a:xfrm>
          <a:prstGeom prst="rect">
            <a:avLst/>
          </a:prstGeom>
        </p:spPr>
      </p:pic>
      <p:sp>
        <p:nvSpPr>
          <p:cNvPr id="54" name="Rounded Rectangle 17"/>
          <p:cNvSpPr/>
          <p:nvPr/>
        </p:nvSpPr>
        <p:spPr>
          <a:xfrm>
            <a:off x="2241951" y="2695116"/>
            <a:ext cx="5803504"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VMware / Server</a:t>
            </a:r>
          </a:p>
        </p:txBody>
      </p:sp>
      <p:sp>
        <p:nvSpPr>
          <p:cNvPr id="55" name="Rounded Rectangle 18"/>
          <p:cNvSpPr/>
          <p:nvPr/>
        </p:nvSpPr>
        <p:spPr>
          <a:xfrm>
            <a:off x="2241950" y="3318413"/>
            <a:ext cx="5803505"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Storage</a:t>
            </a:r>
          </a:p>
        </p:txBody>
      </p:sp>
      <p:sp>
        <p:nvSpPr>
          <p:cNvPr id="56" name="Rounded Rectangle 19"/>
          <p:cNvSpPr/>
          <p:nvPr/>
        </p:nvSpPr>
        <p:spPr>
          <a:xfrm>
            <a:off x="2241950" y="3941710"/>
            <a:ext cx="5803505"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Network</a:t>
            </a:r>
          </a:p>
        </p:txBody>
      </p:sp>
      <p:sp>
        <p:nvSpPr>
          <p:cNvPr id="57" name="Rounded Rectangle 20"/>
          <p:cNvSpPr/>
          <p:nvPr/>
        </p:nvSpPr>
        <p:spPr>
          <a:xfrm>
            <a:off x="2241950" y="4565007"/>
            <a:ext cx="5803505"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AD / Messaging</a:t>
            </a:r>
          </a:p>
        </p:txBody>
      </p:sp>
      <p:sp>
        <p:nvSpPr>
          <p:cNvPr id="58" name="Rounded Rectangle 21"/>
          <p:cNvSpPr/>
          <p:nvPr/>
        </p:nvSpPr>
        <p:spPr>
          <a:xfrm>
            <a:off x="2241951" y="5188304"/>
            <a:ext cx="5803504"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Unified Comms</a:t>
            </a:r>
          </a:p>
        </p:txBody>
      </p:sp>
      <p:sp>
        <p:nvSpPr>
          <p:cNvPr id="59" name="Rounded Rectangle 22"/>
          <p:cNvSpPr/>
          <p:nvPr/>
        </p:nvSpPr>
        <p:spPr>
          <a:xfrm>
            <a:off x="2241951" y="5811601"/>
            <a:ext cx="5803504"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DBA</a:t>
            </a:r>
          </a:p>
        </p:txBody>
      </p:sp>
      <p:sp>
        <p:nvSpPr>
          <p:cNvPr id="60" name="Rounded Rectangle 60"/>
          <p:cNvSpPr/>
          <p:nvPr/>
        </p:nvSpPr>
        <p:spPr>
          <a:xfrm>
            <a:off x="2217590" y="2131777"/>
            <a:ext cx="5827865" cy="4931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tx1"/>
                </a:solidFill>
              </a:rPr>
              <a:t>Citrix </a:t>
            </a:r>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5207" y="2758753"/>
            <a:ext cx="397267" cy="397267"/>
          </a:xfrm>
          <a:prstGeom prst="rect">
            <a:avLst/>
          </a:prstGeom>
        </p:spPr>
      </p:pic>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7186" y="2758753"/>
            <a:ext cx="397267" cy="397267"/>
          </a:xfrm>
          <a:prstGeom prst="rect">
            <a:avLst/>
          </a:prstGeom>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9165" y="2758753"/>
            <a:ext cx="397267" cy="397267"/>
          </a:xfrm>
          <a:prstGeom prst="rect">
            <a:avLst/>
          </a:prstGeom>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1144" y="2758753"/>
            <a:ext cx="397267" cy="397267"/>
          </a:xfrm>
          <a:prstGeom prst="rect">
            <a:avLst/>
          </a:prstGeom>
        </p:spPr>
      </p:pic>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3228" y="2758753"/>
            <a:ext cx="397267" cy="397267"/>
          </a:xfrm>
          <a:prstGeom prst="rect">
            <a:avLst/>
          </a:prstGeom>
        </p:spPr>
      </p:pic>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5083" y="2199093"/>
            <a:ext cx="397267" cy="397267"/>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7062" y="2199093"/>
            <a:ext cx="397267" cy="397267"/>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041" y="2199093"/>
            <a:ext cx="397267" cy="397267"/>
          </a:xfrm>
          <a:prstGeom prst="rect">
            <a:avLst/>
          </a:prstGeom>
        </p:spPr>
      </p:pic>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1020" y="2199093"/>
            <a:ext cx="397267" cy="397267"/>
          </a:xfrm>
          <a:prstGeom prst="rect">
            <a:avLst/>
          </a:prstGeom>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3104" y="2199093"/>
            <a:ext cx="397267" cy="397267"/>
          </a:xfrm>
          <a:prstGeom prst="rect">
            <a:avLst/>
          </a:prstGeom>
        </p:spPr>
      </p:pic>
      <p:sp>
        <p:nvSpPr>
          <p:cNvPr id="71" name="TextBox 70"/>
          <p:cNvSpPr txBox="1"/>
          <p:nvPr/>
        </p:nvSpPr>
        <p:spPr>
          <a:xfrm rot="5400000">
            <a:off x="690187" y="2199092"/>
            <a:ext cx="738664" cy="4105667"/>
          </a:xfrm>
          <a:prstGeom prst="rect">
            <a:avLst/>
          </a:prstGeom>
          <a:noFill/>
        </p:spPr>
        <p:txBody>
          <a:bodyPr vert="vert270" wrap="square" rtlCol="0">
            <a:spAutoFit/>
          </a:bodyPr>
          <a:lstStyle/>
          <a:p>
            <a:pPr algn="ctr"/>
            <a:r>
              <a:rPr lang="en-GB" b="1" dirty="0">
                <a:solidFill>
                  <a:schemeClr val="accent1"/>
                </a:solidFill>
              </a:rPr>
              <a:t>Technology focus</a:t>
            </a:r>
          </a:p>
          <a:p>
            <a:pPr algn="ctr"/>
            <a:r>
              <a:rPr lang="en-GB" b="1" dirty="0">
                <a:solidFill>
                  <a:schemeClr val="accent1"/>
                </a:solidFill>
              </a:rPr>
              <a:t>horizontal</a:t>
            </a:r>
          </a:p>
        </p:txBody>
      </p:sp>
      <p:sp>
        <p:nvSpPr>
          <p:cNvPr id="72" name="TextBox 71"/>
          <p:cNvSpPr txBox="1"/>
          <p:nvPr/>
        </p:nvSpPr>
        <p:spPr>
          <a:xfrm rot="16200000">
            <a:off x="4228815" y="834130"/>
            <a:ext cx="3829459" cy="646331"/>
          </a:xfrm>
          <a:prstGeom prst="rect">
            <a:avLst/>
          </a:prstGeom>
          <a:noFill/>
        </p:spPr>
        <p:txBody>
          <a:bodyPr vert="horz" wrap="square" rtlCol="0">
            <a:spAutoFit/>
          </a:bodyPr>
          <a:lstStyle/>
          <a:p>
            <a:pPr algn="ctr"/>
            <a:r>
              <a:rPr lang="en-GB" b="1" dirty="0">
                <a:solidFill>
                  <a:schemeClr val="accent1"/>
                </a:solidFill>
              </a:rPr>
              <a:t>Delivery focus</a:t>
            </a:r>
          </a:p>
          <a:p>
            <a:pPr algn="ctr"/>
            <a:r>
              <a:rPr lang="en-GB" b="1" dirty="0">
                <a:solidFill>
                  <a:schemeClr val="accent1"/>
                </a:solidFill>
              </a:rPr>
              <a:t>Vertical</a:t>
            </a:r>
          </a:p>
        </p:txBody>
      </p:sp>
      <p:cxnSp>
        <p:nvCxnSpPr>
          <p:cNvPr id="77" name="Straight Arrow Connector 76"/>
          <p:cNvCxnSpPr/>
          <p:nvPr/>
        </p:nvCxnSpPr>
        <p:spPr>
          <a:xfrm>
            <a:off x="166549" y="4596959"/>
            <a:ext cx="1785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5710244" y="371475"/>
            <a:ext cx="4941" cy="167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684" y="2186618"/>
            <a:ext cx="397267" cy="397267"/>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7550" y="2736285"/>
            <a:ext cx="397267" cy="397267"/>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7550" y="3366359"/>
            <a:ext cx="397267" cy="397267"/>
          </a:xfrm>
          <a:prstGeom prst="rect">
            <a:avLst/>
          </a:prstGeom>
        </p:spPr>
      </p:pic>
      <p:pic>
        <p:nvPicPr>
          <p:cNvPr id="90" name="Picture 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7550" y="3997171"/>
            <a:ext cx="397267" cy="397267"/>
          </a:xfrm>
          <a:prstGeom prst="rect">
            <a:avLst/>
          </a:prstGeom>
        </p:spPr>
      </p:pic>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7550" y="4612645"/>
            <a:ext cx="397267" cy="397267"/>
          </a:xfrm>
          <a:prstGeom prst="rect">
            <a:avLst/>
          </a:prstGeom>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2974" y="5236250"/>
            <a:ext cx="397267" cy="397267"/>
          </a:xfrm>
          <a:prstGeom prst="rect">
            <a:avLst/>
          </a:prstGeom>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6166" y="5856763"/>
            <a:ext cx="397267" cy="397267"/>
          </a:xfrm>
          <a:prstGeom prst="rect">
            <a:avLst/>
          </a:prstGeom>
        </p:spPr>
      </p:pic>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713" y="1780410"/>
            <a:ext cx="397267" cy="397267"/>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712" y="2266739"/>
            <a:ext cx="397267" cy="397267"/>
          </a:xfrm>
          <a:prstGeom prst="rect">
            <a:avLst/>
          </a:prstGeom>
        </p:spPr>
      </p:pic>
      <p:sp>
        <p:nvSpPr>
          <p:cNvPr id="97" name="TextBox 96"/>
          <p:cNvSpPr txBox="1"/>
          <p:nvPr/>
        </p:nvSpPr>
        <p:spPr>
          <a:xfrm>
            <a:off x="763980" y="1851272"/>
            <a:ext cx="879083" cy="276999"/>
          </a:xfrm>
          <a:prstGeom prst="rect">
            <a:avLst/>
          </a:prstGeom>
          <a:noFill/>
        </p:spPr>
        <p:txBody>
          <a:bodyPr wrap="square" rtlCol="0">
            <a:spAutoFit/>
          </a:bodyPr>
          <a:lstStyle/>
          <a:p>
            <a:r>
              <a:rPr lang="en-GB" sz="1200" dirty="0"/>
              <a:t>TDA</a:t>
            </a:r>
          </a:p>
        </p:txBody>
      </p:sp>
      <p:sp>
        <p:nvSpPr>
          <p:cNvPr id="98" name="TextBox 97"/>
          <p:cNvSpPr txBox="1"/>
          <p:nvPr/>
        </p:nvSpPr>
        <p:spPr>
          <a:xfrm>
            <a:off x="777754" y="2297953"/>
            <a:ext cx="1380735" cy="461665"/>
          </a:xfrm>
          <a:prstGeom prst="rect">
            <a:avLst/>
          </a:prstGeom>
          <a:noFill/>
        </p:spPr>
        <p:txBody>
          <a:bodyPr wrap="square" rtlCol="0">
            <a:spAutoFit/>
          </a:bodyPr>
          <a:lstStyle/>
          <a:p>
            <a:r>
              <a:rPr lang="en-GB" sz="1200" dirty="0"/>
              <a:t>Infrastructure specialist</a:t>
            </a:r>
          </a:p>
        </p:txBody>
      </p:sp>
    </p:spTree>
    <p:extLst>
      <p:ext uri="{BB962C8B-B14F-4D97-AF65-F5344CB8AC3E}">
        <p14:creationId xmlns:p14="http://schemas.microsoft.com/office/powerpoint/2010/main" val="178394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Workload management silos</a:t>
            </a:r>
          </a:p>
        </p:txBody>
      </p:sp>
      <p:sp>
        <p:nvSpPr>
          <p:cNvPr id="4" name="Slide Number Placeholder 3"/>
          <p:cNvSpPr>
            <a:spLocks noGrp="1"/>
          </p:cNvSpPr>
          <p:nvPr>
            <p:ph type="sldNum" sz="quarter" idx="12"/>
          </p:nvPr>
        </p:nvSpPr>
        <p:spPr/>
        <p:txBody>
          <a:bodyPr/>
          <a:lstStyle/>
          <a:p>
            <a:fld id="{A226B5C7-863F-4784-8CDC-18C0AF13FBD7}" type="slidenum">
              <a:rPr lang="en-GB" smtClean="0"/>
              <a:t>17</a:t>
            </a:fld>
            <a:endParaRPr lang="en-GB"/>
          </a:p>
        </p:txBody>
      </p:sp>
      <p:pic>
        <p:nvPicPr>
          <p:cNvPr id="1026" name="Picture 2" descr="Image result for developer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5" y="2377757"/>
            <a:ext cx="4231417" cy="2377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T operation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271" y="2377757"/>
            <a:ext cx="4315841" cy="23771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015" y="1734105"/>
            <a:ext cx="4087241" cy="369332"/>
          </a:xfrm>
          <a:prstGeom prst="rect">
            <a:avLst/>
          </a:prstGeom>
          <a:noFill/>
        </p:spPr>
        <p:txBody>
          <a:bodyPr wrap="square" rtlCol="0">
            <a:spAutoFit/>
          </a:bodyPr>
          <a:lstStyle/>
          <a:p>
            <a:pPr algn="ctr"/>
            <a:r>
              <a:rPr lang="en-GB" b="1" dirty="0" err="1"/>
              <a:t>Dev</a:t>
            </a:r>
            <a:endParaRPr lang="en-GB" b="1" dirty="0"/>
          </a:p>
        </p:txBody>
      </p:sp>
      <p:sp>
        <p:nvSpPr>
          <p:cNvPr id="9" name="TextBox 8"/>
          <p:cNvSpPr txBox="1"/>
          <p:nvPr/>
        </p:nvSpPr>
        <p:spPr>
          <a:xfrm>
            <a:off x="4581271" y="1725168"/>
            <a:ext cx="4087241" cy="369332"/>
          </a:xfrm>
          <a:prstGeom prst="rect">
            <a:avLst/>
          </a:prstGeom>
          <a:noFill/>
        </p:spPr>
        <p:txBody>
          <a:bodyPr wrap="square" rtlCol="0">
            <a:spAutoFit/>
          </a:bodyPr>
          <a:lstStyle/>
          <a:p>
            <a:pPr algn="ctr"/>
            <a:r>
              <a:rPr lang="en-GB" b="1" dirty="0"/>
              <a:t>Ops</a:t>
            </a:r>
          </a:p>
        </p:txBody>
      </p:sp>
      <p:sp>
        <p:nvSpPr>
          <p:cNvPr id="7" name="TextBox 6"/>
          <p:cNvSpPr txBox="1"/>
          <p:nvPr/>
        </p:nvSpPr>
        <p:spPr>
          <a:xfrm>
            <a:off x="256159" y="5029200"/>
            <a:ext cx="4231417" cy="338554"/>
          </a:xfrm>
          <a:prstGeom prst="rect">
            <a:avLst/>
          </a:prstGeom>
          <a:noFill/>
        </p:spPr>
        <p:txBody>
          <a:bodyPr wrap="square" rtlCol="0">
            <a:spAutoFit/>
          </a:bodyPr>
          <a:lstStyle/>
          <a:p>
            <a:pPr algn="ctr"/>
            <a:r>
              <a:rPr lang="en-GB" sz="1600" dirty="0"/>
              <a:t>Application Lifecycle Management (ALM)</a:t>
            </a:r>
          </a:p>
        </p:txBody>
      </p:sp>
      <p:sp>
        <p:nvSpPr>
          <p:cNvPr id="12" name="TextBox 11"/>
          <p:cNvSpPr txBox="1"/>
          <p:nvPr/>
        </p:nvSpPr>
        <p:spPr>
          <a:xfrm>
            <a:off x="4581270" y="5041392"/>
            <a:ext cx="4315841" cy="338554"/>
          </a:xfrm>
          <a:prstGeom prst="rect">
            <a:avLst/>
          </a:prstGeom>
          <a:noFill/>
        </p:spPr>
        <p:txBody>
          <a:bodyPr wrap="square" rtlCol="0">
            <a:spAutoFit/>
          </a:bodyPr>
          <a:lstStyle/>
          <a:p>
            <a:pPr algn="ctr"/>
            <a:r>
              <a:rPr lang="en-GB" sz="1600" dirty="0"/>
              <a:t>IT Service Management (ITSM)</a:t>
            </a:r>
          </a:p>
        </p:txBody>
      </p:sp>
      <p:pic>
        <p:nvPicPr>
          <p:cNvPr id="1031"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r="23888" b="31894"/>
          <a:stretch/>
        </p:blipFill>
        <p:spPr bwMode="auto">
          <a:xfrm>
            <a:off x="1158431" y="5404275"/>
            <a:ext cx="2718625" cy="1362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7115" y="5404275"/>
            <a:ext cx="27241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150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Tickets or stories? </a:t>
            </a:r>
          </a:p>
        </p:txBody>
      </p:sp>
      <p:sp>
        <p:nvSpPr>
          <p:cNvPr id="4" name="Slide Number Placeholder 3"/>
          <p:cNvSpPr>
            <a:spLocks noGrp="1"/>
          </p:cNvSpPr>
          <p:nvPr>
            <p:ph type="sldNum" sz="quarter" idx="12"/>
          </p:nvPr>
        </p:nvSpPr>
        <p:spPr/>
        <p:txBody>
          <a:bodyPr/>
          <a:lstStyle/>
          <a:p>
            <a:fld id="{A226B5C7-863F-4784-8CDC-18C0AF13FBD7}" type="slidenum">
              <a:rPr lang="en-GB" smtClean="0"/>
              <a:t>18</a:t>
            </a:fld>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 y="1982514"/>
            <a:ext cx="4406455" cy="3613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669475" y="3384468"/>
            <a:ext cx="902525" cy="148441"/>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938151" y="4085112"/>
            <a:ext cx="587828" cy="83127"/>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761506" y="3845626"/>
            <a:ext cx="587828" cy="83127"/>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2436421" y="3309257"/>
            <a:ext cx="587828" cy="83127"/>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931223" y="3172691"/>
            <a:ext cx="587828" cy="83127"/>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3669475" y="3162794"/>
            <a:ext cx="587828" cy="83127"/>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237017" y="1982514"/>
            <a:ext cx="3541857" cy="3139321"/>
          </a:xfrm>
          <a:prstGeom prst="rect">
            <a:avLst/>
          </a:prstGeom>
          <a:noFill/>
        </p:spPr>
        <p:txBody>
          <a:bodyPr wrap="square" rtlCol="0">
            <a:spAutoFit/>
          </a:bodyPr>
          <a:lstStyle/>
          <a:p>
            <a:r>
              <a:rPr lang="en-GB" dirty="0"/>
              <a:t>This is just a unit of work:</a:t>
            </a:r>
          </a:p>
          <a:p>
            <a:endParaRPr lang="en-GB" dirty="0"/>
          </a:p>
          <a:p>
            <a:pPr marL="285750" indent="-285750">
              <a:buFont typeface="Arial" panose="020B0604020202020204" pitchFamily="34" charset="0"/>
              <a:buChar char="•"/>
            </a:pPr>
            <a:r>
              <a:rPr lang="en-GB" dirty="0"/>
              <a:t>It has a priority</a:t>
            </a:r>
          </a:p>
          <a:p>
            <a:pPr marL="285750" indent="-285750">
              <a:buFont typeface="Arial" panose="020B0604020202020204" pitchFamily="34" charset="0"/>
              <a:buChar char="•"/>
            </a:pPr>
            <a:r>
              <a:rPr lang="en-GB" dirty="0"/>
              <a:t>It’s assigned to someone</a:t>
            </a:r>
          </a:p>
          <a:p>
            <a:pPr marL="285750" indent="-285750">
              <a:buFont typeface="Arial" panose="020B0604020202020204" pitchFamily="34" charset="0"/>
              <a:buChar char="•"/>
            </a:pPr>
            <a:r>
              <a:rPr lang="en-GB" dirty="0"/>
              <a:t>It has the details of stuff that needs doing</a:t>
            </a:r>
          </a:p>
          <a:p>
            <a:pPr marL="285750" indent="-285750">
              <a:buFont typeface="Arial" panose="020B0604020202020204" pitchFamily="34" charset="0"/>
              <a:buChar char="•"/>
            </a:pPr>
            <a:endParaRPr lang="en-GB" dirty="0"/>
          </a:p>
          <a:p>
            <a:r>
              <a:rPr lang="en-GB" dirty="0"/>
              <a:t>A bit of a rewrite (particularly to describe value rather than a task) and its easily conceivable this could become a story</a:t>
            </a:r>
          </a:p>
        </p:txBody>
      </p:sp>
      <p:sp>
        <p:nvSpPr>
          <p:cNvPr id="14" name="Rectangle 13"/>
          <p:cNvSpPr/>
          <p:nvPr/>
        </p:nvSpPr>
        <p:spPr>
          <a:xfrm>
            <a:off x="931223" y="5133107"/>
            <a:ext cx="587828" cy="83127"/>
          </a:xfrm>
          <a:prstGeom prst="rect">
            <a:avLst/>
          </a:prstGeom>
          <a:solidFill>
            <a:schemeClr val="accent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78138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ITSM or ALM?</a:t>
            </a:r>
          </a:p>
        </p:txBody>
      </p:sp>
      <p:sp>
        <p:nvSpPr>
          <p:cNvPr id="3" name="Content Placeholder 2"/>
          <p:cNvSpPr>
            <a:spLocks noGrp="1"/>
          </p:cNvSpPr>
          <p:nvPr>
            <p:ph idx="1"/>
          </p:nvPr>
        </p:nvSpPr>
        <p:spPr>
          <a:xfrm>
            <a:off x="365125" y="1616076"/>
            <a:ext cx="8413749" cy="4499494"/>
          </a:xfrm>
        </p:spPr>
        <p:txBody>
          <a:bodyPr/>
          <a:lstStyle/>
          <a:p>
            <a:r>
              <a:rPr lang="en-GB" sz="1600" dirty="0"/>
              <a:t>Actually, there is a place for both ITSM and a place for ALM (I can’t find something that does both)</a:t>
            </a:r>
          </a:p>
          <a:p>
            <a:pPr lvl="1"/>
            <a:r>
              <a:rPr lang="en-GB" sz="1600" dirty="0"/>
              <a:t>CMDB? Self-service? </a:t>
            </a:r>
          </a:p>
          <a:p>
            <a:pPr lvl="1"/>
            <a:r>
              <a:rPr lang="en-GB" sz="1600" dirty="0"/>
              <a:t>Unrealistic to get end users wanting to raise a support ticket to write user stories on a Scrum/</a:t>
            </a:r>
            <a:r>
              <a:rPr lang="en-GB" sz="1600" dirty="0" err="1"/>
              <a:t>Kanban</a:t>
            </a:r>
            <a:r>
              <a:rPr lang="en-GB" sz="1600" dirty="0"/>
              <a:t> board</a:t>
            </a:r>
          </a:p>
          <a:p>
            <a:r>
              <a:rPr lang="en-GB" sz="1600" dirty="0"/>
              <a:t>However, its seems counter intuitive to have two systems, for two sets of users when ultimately the aim is to manage and prioritise activities</a:t>
            </a:r>
          </a:p>
          <a:p>
            <a:r>
              <a:rPr lang="en-GB" sz="1600" dirty="0" err="1"/>
              <a:t>DevOps</a:t>
            </a:r>
            <a:r>
              <a:rPr lang="en-GB" sz="1600" dirty="0"/>
              <a:t> is concerned with breaking down silos – not reinforcing them through technology</a:t>
            </a:r>
          </a:p>
          <a:p>
            <a:pPr lvl="1"/>
            <a:r>
              <a:rPr lang="en-GB" sz="1600" dirty="0"/>
              <a:t>Pass the ticket perpetuates a “not my problem” attitude</a:t>
            </a:r>
          </a:p>
          <a:p>
            <a:pPr lvl="1"/>
            <a:r>
              <a:rPr lang="en-GB" sz="1600" dirty="0"/>
              <a:t>Tickets sit in queues and therefore can increase the time to resolution</a:t>
            </a:r>
          </a:p>
          <a:p>
            <a:pPr lvl="1"/>
            <a:r>
              <a:rPr lang="en-GB" sz="1600" dirty="0"/>
              <a:t>Work isn’t always highly visible like it is with Agile processes</a:t>
            </a:r>
          </a:p>
          <a:p>
            <a:r>
              <a:rPr lang="en-GB" sz="1600" dirty="0"/>
              <a:t>We are at RFP stage to find a new ITSM tool to help bring these worlds together</a:t>
            </a:r>
          </a:p>
        </p:txBody>
      </p:sp>
      <p:sp>
        <p:nvSpPr>
          <p:cNvPr id="4" name="Slide Number Placeholder 3"/>
          <p:cNvSpPr>
            <a:spLocks noGrp="1"/>
          </p:cNvSpPr>
          <p:nvPr>
            <p:ph type="sldNum" sz="quarter" idx="12"/>
          </p:nvPr>
        </p:nvSpPr>
        <p:spPr/>
        <p:txBody>
          <a:bodyPr/>
          <a:lstStyle/>
          <a:p>
            <a:fld id="{A226B5C7-863F-4784-8CDC-18C0AF13FBD7}" type="slidenum">
              <a:rPr lang="en-GB" smtClean="0"/>
              <a:t>19</a:t>
            </a:fld>
            <a:endParaRPr lang="en-GB"/>
          </a:p>
        </p:txBody>
      </p:sp>
    </p:spTree>
    <p:extLst>
      <p:ext uri="{BB962C8B-B14F-4D97-AF65-F5344CB8AC3E}">
        <p14:creationId xmlns:p14="http://schemas.microsoft.com/office/powerpoint/2010/main" val="29653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t>
            </a:r>
          </a:p>
        </p:txBody>
      </p:sp>
      <p:sp>
        <p:nvSpPr>
          <p:cNvPr id="3" name="Content Placeholder 2"/>
          <p:cNvSpPr>
            <a:spLocks noGrp="1"/>
          </p:cNvSpPr>
          <p:nvPr>
            <p:ph idx="1"/>
          </p:nvPr>
        </p:nvSpPr>
        <p:spPr>
          <a:xfrm>
            <a:off x="365125" y="1701801"/>
            <a:ext cx="8207375" cy="4499494"/>
          </a:xfrm>
        </p:spPr>
        <p:txBody>
          <a:bodyPr>
            <a:normAutofit/>
          </a:bodyPr>
          <a:lstStyle/>
          <a:p>
            <a:pPr>
              <a:buNone/>
            </a:pPr>
            <a:endParaRPr lang="en-GB" sz="2000" dirty="0"/>
          </a:p>
          <a:p>
            <a:pPr>
              <a:buNone/>
            </a:pPr>
            <a:endParaRPr lang="en-GB" sz="2000" dirty="0"/>
          </a:p>
          <a:p>
            <a:pPr>
              <a:buNone/>
            </a:pPr>
            <a:endParaRPr lang="en-GB" sz="2000" dirty="0"/>
          </a:p>
        </p:txBody>
      </p:sp>
      <p:sp>
        <p:nvSpPr>
          <p:cNvPr id="10" name="Slide Number Placeholder 3"/>
          <p:cNvSpPr>
            <a:spLocks noGrp="1"/>
          </p:cNvSpPr>
          <p:nvPr>
            <p:ph type="sldNum" sz="quarter" idx="12"/>
          </p:nvPr>
        </p:nvSpPr>
        <p:spPr/>
        <p:txBody>
          <a:bodyPr/>
          <a:lstStyle/>
          <a:p>
            <a:fld id="{9B6B7A19-9BD6-654B-9E7A-5FCB6FF99B9F}" type="slidenum">
              <a:rPr lang="en-US" smtClean="0"/>
              <a:pPr/>
              <a:t>2</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059" y="4280535"/>
            <a:ext cx="650887" cy="650887"/>
          </a:xfrm>
          <a:prstGeom prst="rect">
            <a:avLst/>
          </a:prstGeom>
        </p:spPr>
      </p:pic>
      <p:pic>
        <p:nvPicPr>
          <p:cNvPr id="4" name="Picture 2" descr="http://www.crmfirm.com/wp-content/uploads/2011/12/email-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3871" y="5009038"/>
            <a:ext cx="532233" cy="498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iconarchive.com/icons/marcus-roberto/google-play/512/Blogg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3544" y="3704734"/>
            <a:ext cx="532233" cy="493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98789" y="3714164"/>
            <a:ext cx="5637223" cy="1908215"/>
          </a:xfrm>
          <a:prstGeom prst="rect">
            <a:avLst/>
          </a:prstGeom>
          <a:noFill/>
        </p:spPr>
        <p:txBody>
          <a:bodyPr wrap="square" rtlCol="0">
            <a:spAutoFit/>
          </a:bodyPr>
          <a:lstStyle/>
          <a:p>
            <a:r>
              <a:rPr lang="en-GB" sz="2000" dirty="0">
                <a:hlinkClick r:id="rId6"/>
              </a:rPr>
              <a:t>http://enterprisedevops.blogspot.com</a:t>
            </a:r>
            <a:br>
              <a:rPr lang="en-GB" sz="2000" dirty="0"/>
            </a:br>
            <a:endParaRPr lang="en-GB" sz="2000" dirty="0"/>
          </a:p>
          <a:p>
            <a:r>
              <a:rPr lang="en-GB" sz="2000" dirty="0"/>
              <a:t>@</a:t>
            </a:r>
            <a:r>
              <a:rPr lang="en-GB" sz="2000" dirty="0" err="1"/>
              <a:t>FletcherJofanon</a:t>
            </a:r>
            <a:endParaRPr lang="en-GB" sz="2000" dirty="0"/>
          </a:p>
          <a:p>
            <a:br>
              <a:rPr lang="en-GB" sz="2000" dirty="0"/>
            </a:br>
            <a:r>
              <a:rPr lang="en-GB" sz="2000" dirty="0"/>
              <a:t>jonathan.fletcher@hiscox.com</a:t>
            </a:r>
          </a:p>
          <a:p>
            <a:endParaRPr lang="en-GB" dirty="0"/>
          </a:p>
        </p:txBody>
      </p:sp>
      <p:sp>
        <p:nvSpPr>
          <p:cNvPr id="8" name="TextBox 7"/>
          <p:cNvSpPr txBox="1"/>
          <p:nvPr/>
        </p:nvSpPr>
        <p:spPr>
          <a:xfrm>
            <a:off x="2122209" y="1701801"/>
            <a:ext cx="5351741" cy="1323439"/>
          </a:xfrm>
          <a:prstGeom prst="rect">
            <a:avLst/>
          </a:prstGeom>
          <a:noFill/>
        </p:spPr>
        <p:txBody>
          <a:bodyPr wrap="square" rtlCol="0">
            <a:spAutoFit/>
          </a:bodyPr>
          <a:lstStyle/>
          <a:p>
            <a:pPr marL="285750" indent="-285750">
              <a:buFont typeface="Wingdings" panose="05000000000000000000" pitchFamily="2" charset="2"/>
              <a:buChar char="§"/>
            </a:pPr>
            <a:r>
              <a:rPr lang="en-GB" sz="2000" b="1" dirty="0">
                <a:solidFill>
                  <a:srgbClr val="C00000"/>
                </a:solidFill>
              </a:rPr>
              <a:t>Jonathan Fletcher</a:t>
            </a:r>
          </a:p>
          <a:p>
            <a:pPr marL="285750" indent="-285750">
              <a:buFont typeface="Wingdings" panose="05000000000000000000" pitchFamily="2" charset="2"/>
              <a:buChar char="§"/>
            </a:pPr>
            <a:r>
              <a:rPr lang="en-GB" sz="2000" dirty="0"/>
              <a:t>Interim Group CTO Hiscox</a:t>
            </a:r>
          </a:p>
          <a:p>
            <a:pPr marL="285750" indent="-285750">
              <a:buFont typeface="Wingdings" panose="05000000000000000000" pitchFamily="2" charset="2"/>
              <a:buChar char="§"/>
            </a:pPr>
            <a:r>
              <a:rPr lang="en-GB" sz="2000" dirty="0"/>
              <a:t>Ex </a:t>
            </a:r>
            <a:r>
              <a:rPr lang="en-GB" sz="2000" dirty="0" err="1"/>
              <a:t>Dev</a:t>
            </a:r>
            <a:endParaRPr lang="en-GB" sz="2000" dirty="0"/>
          </a:p>
          <a:p>
            <a:pPr marL="285750" indent="-285750">
              <a:buFont typeface="Wingdings" panose="05000000000000000000" pitchFamily="2" charset="2"/>
              <a:buChar char="§"/>
            </a:pPr>
            <a:r>
              <a:rPr lang="en-GB" sz="2000" dirty="0"/>
              <a:t>Ex Ops</a:t>
            </a:r>
          </a:p>
        </p:txBody>
      </p:sp>
      <p:pic>
        <p:nvPicPr>
          <p:cNvPr id="6" name="Picture 2" descr="C:\Users\fletchej\AppData\Local\Microsoft\Windows\Temporary Internet Files\Content.Outlook\UOJQDKA5\Jonathan Fletcher 10-1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430" y="1663379"/>
            <a:ext cx="2150274" cy="173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269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Forest-fire.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8" b="368"/>
          <a:stretch>
            <a:fillRect/>
          </a:stretch>
        </p:blipFill>
        <p:spPr>
          <a:prstGeom prst="rect">
            <a:avLst/>
          </a:prstGeom>
        </p:spPr>
      </p:pic>
      <p:sp>
        <p:nvSpPr>
          <p:cNvPr id="5" name="Title 4"/>
          <p:cNvSpPr>
            <a:spLocks noGrp="1"/>
          </p:cNvSpPr>
          <p:nvPr>
            <p:ph type="title"/>
          </p:nvPr>
        </p:nvSpPr>
        <p:spPr>
          <a:xfrm>
            <a:off x="1363579" y="1724399"/>
            <a:ext cx="6339327" cy="1440000"/>
          </a:xfrm>
        </p:spPr>
        <p:txBody>
          <a:bodyPr/>
          <a:lstStyle/>
          <a:p>
            <a:pPr algn="r"/>
            <a:r>
              <a:rPr lang="en-GB" sz="2800" b="1" dirty="0">
                <a:solidFill>
                  <a:schemeClr val="bg1"/>
                </a:solidFill>
              </a:rPr>
              <a:t>How to argue for Cloud</a:t>
            </a:r>
            <a:br>
              <a:rPr lang="en-GB" sz="2800" b="1" dirty="0">
                <a:solidFill>
                  <a:schemeClr val="bg1"/>
                </a:solidFill>
              </a:rPr>
            </a:br>
            <a:r>
              <a:rPr lang="en-GB" sz="2800" dirty="0" err="1">
                <a:solidFill>
                  <a:schemeClr val="bg1"/>
                </a:solidFill>
              </a:rPr>
              <a:t>Hiscox</a:t>
            </a:r>
            <a:br>
              <a:rPr lang="en-GB" sz="2800" dirty="0">
                <a:solidFill>
                  <a:schemeClr val="bg1"/>
                </a:solidFill>
              </a:rPr>
            </a:br>
            <a:r>
              <a:rPr lang="en-GB" sz="2800" dirty="0">
                <a:solidFill>
                  <a:schemeClr val="bg1"/>
                </a:solidFill>
              </a:rPr>
              <a:t>DevOps Enterprise Summit 2017</a:t>
            </a:r>
          </a:p>
        </p:txBody>
      </p:sp>
      <p:sp>
        <p:nvSpPr>
          <p:cNvPr id="4" name="Slide Number Placeholder 3"/>
          <p:cNvSpPr>
            <a:spLocks noGrp="1"/>
          </p:cNvSpPr>
          <p:nvPr>
            <p:ph type="sldNum" sz="quarter" idx="4294967295"/>
          </p:nvPr>
        </p:nvSpPr>
        <p:spPr>
          <a:xfrm>
            <a:off x="8753475" y="6403975"/>
            <a:ext cx="390525" cy="180975"/>
          </a:xfrm>
        </p:spPr>
        <p:txBody>
          <a:bodyPr/>
          <a:lstStyle/>
          <a:p>
            <a:fld id="{9B6B7A19-9BD6-654B-9E7A-5FCB6FF99B9F}" type="slidenum">
              <a:rPr lang="en-US" smtClean="0"/>
              <a:pPr/>
              <a:t>20</a:t>
            </a:fld>
            <a:endParaRPr lang="en-US" dirty="0"/>
          </a:p>
        </p:txBody>
      </p:sp>
    </p:spTree>
    <p:extLst>
      <p:ext uri="{BB962C8B-B14F-4D97-AF65-F5344CB8AC3E}">
        <p14:creationId xmlns:p14="http://schemas.microsoft.com/office/powerpoint/2010/main" val="338354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Original Hiscox drivers for Cloud adoption</a:t>
            </a:r>
          </a:p>
        </p:txBody>
      </p:sp>
      <p:sp>
        <p:nvSpPr>
          <p:cNvPr id="3" name="Content Placeholder 2"/>
          <p:cNvSpPr>
            <a:spLocks noGrp="1"/>
          </p:cNvSpPr>
          <p:nvPr>
            <p:ph idx="1"/>
          </p:nvPr>
        </p:nvSpPr>
        <p:spPr>
          <a:xfrm>
            <a:off x="365125" y="1701801"/>
            <a:ext cx="7933486" cy="4499494"/>
          </a:xfrm>
        </p:spPr>
        <p:txBody>
          <a:bodyPr/>
          <a:lstStyle/>
          <a:p>
            <a:pPr marL="514350" indent="-514350">
              <a:buFont typeface="+mj-lt"/>
              <a:buAutoNum type="arabicPeriod"/>
            </a:pPr>
            <a:r>
              <a:rPr lang="en-GB" sz="2000" dirty="0"/>
              <a:t>Increased scalability </a:t>
            </a:r>
            <a:r>
              <a:rPr lang="en-GB" sz="2000" dirty="0">
                <a:solidFill>
                  <a:srgbClr val="FFC000"/>
                </a:solidFill>
                <a:sym typeface="Wingdings"/>
              </a:rPr>
              <a:t></a:t>
            </a:r>
            <a:endParaRPr lang="en-GB" sz="2000" dirty="0">
              <a:solidFill>
                <a:schemeClr val="tx2"/>
              </a:solidFill>
              <a:sym typeface="Wingdings"/>
            </a:endParaRPr>
          </a:p>
          <a:p>
            <a:pPr marL="514350" indent="-514350">
              <a:buFont typeface="+mj-lt"/>
              <a:buAutoNum type="arabicPeriod"/>
            </a:pPr>
            <a:r>
              <a:rPr lang="en-GB" sz="2000" dirty="0"/>
              <a:t>Improved elasticity </a:t>
            </a:r>
            <a:r>
              <a:rPr lang="en-GB" sz="2000" dirty="0">
                <a:solidFill>
                  <a:srgbClr val="92D050"/>
                </a:solidFill>
                <a:sym typeface="Wingdings"/>
              </a:rPr>
              <a:t></a:t>
            </a:r>
            <a:endParaRPr lang="en-GB" sz="2000" dirty="0"/>
          </a:p>
          <a:p>
            <a:pPr marL="514350" indent="-514350">
              <a:buFont typeface="+mj-lt"/>
              <a:buAutoNum type="arabicPeriod"/>
            </a:pPr>
            <a:r>
              <a:rPr lang="en-GB" sz="2000" dirty="0"/>
              <a:t>Lower costs </a:t>
            </a:r>
            <a:r>
              <a:rPr lang="en-GB" sz="2000" dirty="0">
                <a:solidFill>
                  <a:srgbClr val="FFC000"/>
                </a:solidFill>
                <a:sym typeface="Wingdings"/>
              </a:rPr>
              <a:t></a:t>
            </a:r>
            <a:endParaRPr lang="en-GB" sz="2000" dirty="0">
              <a:solidFill>
                <a:schemeClr val="tx2"/>
              </a:solidFill>
              <a:sym typeface="Wingdings"/>
            </a:endParaRPr>
          </a:p>
          <a:p>
            <a:pPr marL="514350" indent="-514350">
              <a:buFont typeface="+mj-lt"/>
              <a:buAutoNum type="arabicPeriod"/>
            </a:pPr>
            <a:r>
              <a:rPr lang="en-GB" sz="2000" dirty="0"/>
              <a:t>Increased resilience </a:t>
            </a:r>
            <a:r>
              <a:rPr lang="en-GB" sz="2000" dirty="0">
                <a:solidFill>
                  <a:srgbClr val="92D050"/>
                </a:solidFill>
                <a:sym typeface="Wingdings"/>
              </a:rPr>
              <a:t></a:t>
            </a:r>
            <a:endParaRPr lang="en-GB" sz="2000" dirty="0"/>
          </a:p>
          <a:p>
            <a:pPr marL="514350" indent="-514350">
              <a:buFont typeface="+mj-lt"/>
              <a:buAutoNum type="arabicPeriod"/>
            </a:pPr>
            <a:r>
              <a:rPr lang="en-GB" sz="2000" dirty="0"/>
              <a:t>Pace of change</a:t>
            </a:r>
            <a:r>
              <a:rPr lang="en-GB" sz="2000" dirty="0">
                <a:solidFill>
                  <a:srgbClr val="92D050"/>
                </a:solidFill>
                <a:sym typeface="Wingdings"/>
              </a:rPr>
              <a:t> </a:t>
            </a:r>
            <a:endParaRPr lang="en-GB" sz="2000" dirty="0"/>
          </a:p>
          <a:p>
            <a:pPr marL="514350" indent="-514350">
              <a:buFont typeface="+mj-lt"/>
              <a:buAutoNum type="arabicPeriod"/>
            </a:pPr>
            <a:r>
              <a:rPr lang="en-GB" sz="2000" dirty="0"/>
              <a:t>Free up the IT team to concentrate on competitive advantage </a:t>
            </a:r>
            <a:r>
              <a:rPr lang="en-GB" sz="2000" dirty="0">
                <a:solidFill>
                  <a:srgbClr val="92D050"/>
                </a:solidFill>
                <a:sym typeface="Wingdings"/>
              </a:rPr>
              <a:t></a:t>
            </a:r>
          </a:p>
          <a:p>
            <a:pPr marL="514350" indent="-514350">
              <a:buFont typeface="+mj-lt"/>
              <a:buAutoNum type="arabicPeriod"/>
            </a:pPr>
            <a:r>
              <a:rPr lang="en-GB" sz="2000" dirty="0">
                <a:sym typeface="Wingdings"/>
              </a:rPr>
              <a:t>Improve geographic reach </a:t>
            </a:r>
            <a:r>
              <a:rPr lang="en-GB" sz="2000" dirty="0">
                <a:solidFill>
                  <a:srgbClr val="92D050"/>
                </a:solidFill>
                <a:sym typeface="Wingdings"/>
              </a:rPr>
              <a:t></a:t>
            </a:r>
          </a:p>
          <a:p>
            <a:pPr marL="514350" indent="-514350">
              <a:buFont typeface="+mj-lt"/>
              <a:buAutoNum type="arabicPeriod"/>
            </a:pPr>
            <a:r>
              <a:rPr lang="en-GB" sz="2000" dirty="0">
                <a:sym typeface="Wingdings"/>
              </a:rPr>
              <a:t>Planning for the future </a:t>
            </a:r>
            <a:r>
              <a:rPr lang="en-GB" sz="2000" dirty="0">
                <a:solidFill>
                  <a:srgbClr val="92D050"/>
                </a:solidFill>
                <a:sym typeface="Wingdings"/>
              </a:rPr>
              <a:t></a:t>
            </a:r>
          </a:p>
          <a:p>
            <a:pPr marL="514350" indent="-514350">
              <a:buFont typeface="+mj-lt"/>
              <a:buAutoNum type="arabicPeriod"/>
            </a:pPr>
            <a:r>
              <a:rPr lang="en-GB" sz="2000" dirty="0">
                <a:sym typeface="Wingdings"/>
              </a:rPr>
              <a:t>Improved security </a:t>
            </a:r>
            <a:r>
              <a:rPr lang="en-GB" sz="2000" dirty="0">
                <a:solidFill>
                  <a:srgbClr val="92D050"/>
                </a:solidFill>
                <a:sym typeface="Wingdings"/>
              </a:rPr>
              <a:t></a:t>
            </a:r>
            <a:endParaRPr lang="en-GB" sz="2000" dirty="0">
              <a:sym typeface="Wingdings"/>
            </a:endParaRPr>
          </a:p>
        </p:txBody>
      </p:sp>
      <p:sp>
        <p:nvSpPr>
          <p:cNvPr id="4" name="Slide Number Placeholder 3"/>
          <p:cNvSpPr>
            <a:spLocks noGrp="1"/>
          </p:cNvSpPr>
          <p:nvPr>
            <p:ph type="sldNum" sz="quarter" idx="12"/>
          </p:nvPr>
        </p:nvSpPr>
        <p:spPr/>
        <p:txBody>
          <a:bodyPr/>
          <a:lstStyle/>
          <a:p>
            <a:pPr>
              <a:defRPr/>
            </a:pPr>
            <a:fld id="{C5ADF59D-C793-42CE-8BA8-C7F932B53165}" type="slidenum">
              <a:rPr lang="en-GB" smtClean="0"/>
              <a:pPr>
                <a:defRPr/>
              </a:pPr>
              <a:t>21</a:t>
            </a:fld>
            <a:endParaRPr lang="en-GB" dirty="0"/>
          </a:p>
        </p:txBody>
      </p:sp>
    </p:spTree>
    <p:extLst>
      <p:ext uri="{BB962C8B-B14F-4D97-AF65-F5344CB8AC3E}">
        <p14:creationId xmlns:p14="http://schemas.microsoft.com/office/powerpoint/2010/main" val="2479167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is expensive!</a:t>
            </a:r>
          </a:p>
        </p:txBody>
      </p:sp>
      <p:sp>
        <p:nvSpPr>
          <p:cNvPr id="3" name="Content Placeholder 2"/>
          <p:cNvSpPr>
            <a:spLocks noGrp="1"/>
          </p:cNvSpPr>
          <p:nvPr>
            <p:ph idx="1"/>
          </p:nvPr>
        </p:nvSpPr>
        <p:spPr>
          <a:xfrm>
            <a:off x="365125" y="1621591"/>
            <a:ext cx="8413749" cy="4499494"/>
          </a:xfrm>
        </p:spPr>
        <p:txBody>
          <a:bodyPr/>
          <a:lstStyle/>
          <a:p>
            <a:r>
              <a:rPr lang="en-GB" sz="1600" dirty="0"/>
              <a:t>Our move to the Cloud is not primarily motivated by cost </a:t>
            </a:r>
          </a:p>
          <a:p>
            <a:r>
              <a:rPr lang="en-GB" sz="1600" dirty="0"/>
              <a:t>That said, we’ve calculated TCO of PaaS 3x cheaper than on-</a:t>
            </a:r>
            <a:r>
              <a:rPr lang="en-GB" sz="1600" dirty="0" err="1"/>
              <a:t>prem</a:t>
            </a:r>
            <a:r>
              <a:rPr lang="en-GB" sz="1600" dirty="0"/>
              <a:t>, IaaS roughly equivalent (unless you can power it down)</a:t>
            </a:r>
          </a:p>
          <a:p>
            <a:r>
              <a:rPr lang="en-GB" sz="1600" dirty="0"/>
              <a:t>However, it’s very difficult to compare Cloud vs. </a:t>
            </a:r>
            <a:r>
              <a:rPr lang="en-GB" sz="1600" dirty="0" err="1"/>
              <a:t>on-premise</a:t>
            </a:r>
            <a:r>
              <a:rPr lang="en-GB" sz="1600" dirty="0"/>
              <a:t> infrastructure</a:t>
            </a:r>
          </a:p>
          <a:p>
            <a:pPr lvl="1"/>
            <a:r>
              <a:rPr lang="en-GB" sz="1600" dirty="0"/>
              <a:t>Its not just about run costs?  How much did it cost to provision?  What the cost of waiting for it to be provisioned?</a:t>
            </a:r>
          </a:p>
          <a:p>
            <a:pPr lvl="1"/>
            <a:r>
              <a:rPr lang="en-GB" sz="1600" dirty="0"/>
              <a:t>Internally, we’d never build a geo-replicated SQL cluster so how can we compare cost?</a:t>
            </a:r>
          </a:p>
          <a:p>
            <a:r>
              <a:rPr lang="en-GB" sz="1600" dirty="0"/>
              <a:t>Our IT strategy has highlighted an increased pace of change and increased reliability not just cost-control</a:t>
            </a:r>
          </a:p>
          <a:p>
            <a:r>
              <a:rPr lang="en-GB" sz="1600" dirty="0"/>
              <a:t>The move to the Cloud may mean incurring costs in other areas i.e. automation, monitoring, staffing costs </a:t>
            </a:r>
            <a:r>
              <a:rPr lang="en-GB" sz="1600" dirty="0" err="1"/>
              <a:t>etc</a:t>
            </a:r>
            <a:endParaRPr lang="en-GB" sz="1600" dirty="0"/>
          </a:p>
        </p:txBody>
      </p:sp>
      <p:sp>
        <p:nvSpPr>
          <p:cNvPr id="4" name="Slide Number Placeholder 3"/>
          <p:cNvSpPr>
            <a:spLocks noGrp="1"/>
          </p:cNvSpPr>
          <p:nvPr>
            <p:ph type="sldNum" sz="quarter" idx="12"/>
          </p:nvPr>
        </p:nvSpPr>
        <p:spPr/>
        <p:txBody>
          <a:bodyPr/>
          <a:lstStyle/>
          <a:p>
            <a:fld id="{C5ADF59D-C793-42CE-8BA8-C7F932B53165}" type="slidenum">
              <a:rPr lang="en-GB" smtClean="0"/>
              <a:pPr/>
              <a:t>22</a:t>
            </a:fld>
            <a:endParaRPr lang="en-GB" dirty="0"/>
          </a:p>
        </p:txBody>
      </p:sp>
    </p:spTree>
    <p:extLst>
      <p:ext uri="{BB962C8B-B14F-4D97-AF65-F5344CB8AC3E}">
        <p14:creationId xmlns:p14="http://schemas.microsoft.com/office/powerpoint/2010/main" val="365301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isn’t for Enterprise workloads!</a:t>
            </a:r>
          </a:p>
        </p:txBody>
      </p:sp>
      <p:sp>
        <p:nvSpPr>
          <p:cNvPr id="4" name="Slide Number Placeholder 3"/>
          <p:cNvSpPr>
            <a:spLocks noGrp="1"/>
          </p:cNvSpPr>
          <p:nvPr>
            <p:ph type="sldNum" sz="quarter" idx="12"/>
          </p:nvPr>
        </p:nvSpPr>
        <p:spPr/>
        <p:txBody>
          <a:bodyPr/>
          <a:lstStyle/>
          <a:p>
            <a:pPr>
              <a:defRPr/>
            </a:pPr>
            <a:fld id="{B5DE5CC6-B84B-4BFB-B596-273D30767C48}" type="slidenum">
              <a:rPr lang="en-GB" smtClean="0"/>
              <a:pPr>
                <a:defRPr/>
              </a:pPr>
              <a:t>23</a:t>
            </a:fld>
            <a:endParaRPr lang="en-GB"/>
          </a:p>
        </p:txBody>
      </p:sp>
      <p:graphicFrame>
        <p:nvGraphicFramePr>
          <p:cNvPr id="5" name="Table 4"/>
          <p:cNvGraphicFramePr>
            <a:graphicFrameLocks noGrp="1"/>
          </p:cNvGraphicFramePr>
          <p:nvPr>
            <p:extLst>
              <p:ext uri="{D42A27DB-BD31-4B8C-83A1-F6EECF244321}">
                <p14:modId xmlns:p14="http://schemas.microsoft.com/office/powerpoint/2010/main" val="1255915730"/>
              </p:ext>
            </p:extLst>
          </p:nvPr>
        </p:nvGraphicFramePr>
        <p:xfrm>
          <a:off x="344208" y="2265283"/>
          <a:ext cx="8578034" cy="3171120"/>
        </p:xfrm>
        <a:graphic>
          <a:graphicData uri="http://schemas.openxmlformats.org/drawingml/2006/table">
            <a:tbl>
              <a:tblPr firstRow="1" bandRow="1">
                <a:tableStyleId>{5C22544A-7EE6-4342-B048-85BDC9FD1C3A}</a:tableStyleId>
              </a:tblPr>
              <a:tblGrid>
                <a:gridCol w="3132222">
                  <a:extLst>
                    <a:ext uri="{9D8B030D-6E8A-4147-A177-3AD203B41FA5}">
                      <a16:colId xmlns:a16="http://schemas.microsoft.com/office/drawing/2014/main" val="20000"/>
                    </a:ext>
                  </a:extLst>
                </a:gridCol>
                <a:gridCol w="1252889">
                  <a:extLst>
                    <a:ext uri="{9D8B030D-6E8A-4147-A177-3AD203B41FA5}">
                      <a16:colId xmlns:a16="http://schemas.microsoft.com/office/drawing/2014/main" val="20001"/>
                    </a:ext>
                  </a:extLst>
                </a:gridCol>
                <a:gridCol w="1252889">
                  <a:extLst>
                    <a:ext uri="{9D8B030D-6E8A-4147-A177-3AD203B41FA5}">
                      <a16:colId xmlns:a16="http://schemas.microsoft.com/office/drawing/2014/main" val="20002"/>
                    </a:ext>
                  </a:extLst>
                </a:gridCol>
                <a:gridCol w="1470017">
                  <a:extLst>
                    <a:ext uri="{9D8B030D-6E8A-4147-A177-3AD203B41FA5}">
                      <a16:colId xmlns:a16="http://schemas.microsoft.com/office/drawing/2014/main" val="20003"/>
                    </a:ext>
                  </a:extLst>
                </a:gridCol>
                <a:gridCol w="1470017">
                  <a:extLst>
                    <a:ext uri="{9D8B030D-6E8A-4147-A177-3AD203B41FA5}">
                      <a16:colId xmlns:a16="http://schemas.microsoft.com/office/drawing/2014/main" val="20004"/>
                    </a:ext>
                  </a:extLst>
                </a:gridCol>
              </a:tblGrid>
              <a:tr h="370840">
                <a:tc>
                  <a:txBody>
                    <a:bodyPr/>
                    <a:lstStyle/>
                    <a:p>
                      <a:r>
                        <a:rPr lang="en-GB" sz="1600" dirty="0"/>
                        <a:t>Incident</a:t>
                      </a:r>
                    </a:p>
                  </a:txBody>
                  <a:tcPr anchor="ctr"/>
                </a:tc>
                <a:tc>
                  <a:txBody>
                    <a:bodyPr/>
                    <a:lstStyle/>
                    <a:p>
                      <a:r>
                        <a:rPr lang="en-GB" sz="1600" dirty="0"/>
                        <a:t>Date</a:t>
                      </a:r>
                    </a:p>
                  </a:txBody>
                  <a:tcPr anchor="ctr"/>
                </a:tc>
                <a:tc>
                  <a:txBody>
                    <a:bodyPr/>
                    <a:lstStyle/>
                    <a:p>
                      <a:r>
                        <a:rPr lang="en-GB" sz="1600" dirty="0"/>
                        <a:t>Outage</a:t>
                      </a:r>
                    </a:p>
                  </a:txBody>
                  <a:tcPr anchor="ctr"/>
                </a:tc>
                <a:tc>
                  <a:txBody>
                    <a:bodyPr/>
                    <a:lstStyle/>
                    <a:p>
                      <a:r>
                        <a:rPr lang="en-GB" sz="1600" dirty="0"/>
                        <a:t>Est.</a:t>
                      </a:r>
                      <a:r>
                        <a:rPr lang="en-GB" sz="1600" baseline="0" dirty="0"/>
                        <a:t> days lost</a:t>
                      </a:r>
                      <a:endParaRPr lang="en-GB" sz="1600" dirty="0"/>
                    </a:p>
                  </a:txBody>
                  <a:tcPr anchor="ctr"/>
                </a:tc>
                <a:tc>
                  <a:txBody>
                    <a:bodyPr/>
                    <a:lstStyle/>
                    <a:p>
                      <a:r>
                        <a:rPr lang="en-GB" sz="1600" dirty="0"/>
                        <a:t>Est internal</a:t>
                      </a:r>
                      <a:br>
                        <a:rPr lang="en-GB" sz="1600" dirty="0"/>
                      </a:br>
                      <a:r>
                        <a:rPr lang="en-GB" sz="1600" dirty="0"/>
                        <a:t>lost cost</a:t>
                      </a:r>
                    </a:p>
                  </a:txBody>
                  <a:tcPr anchor="ctr"/>
                </a:tc>
                <a:extLst>
                  <a:ext uri="{0D108BD9-81ED-4DB2-BD59-A6C34878D82A}">
                    <a16:rowId xmlns:a16="http://schemas.microsoft.com/office/drawing/2014/main" val="1000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SAN controller locking</a:t>
                      </a:r>
                    </a:p>
                  </a:txBody>
                  <a:tcPr anchor="ctr"/>
                </a:tc>
                <a:tc>
                  <a:txBody>
                    <a:bodyPr/>
                    <a:lstStyle/>
                    <a:p>
                      <a:r>
                        <a:rPr lang="en-GB" sz="1600" dirty="0"/>
                        <a:t>2007</a:t>
                      </a:r>
                    </a:p>
                  </a:txBody>
                  <a:tcPr anchor="ctr"/>
                </a:tc>
                <a:tc>
                  <a:txBody>
                    <a:bodyPr/>
                    <a:lstStyle/>
                    <a:p>
                      <a:r>
                        <a:rPr lang="en-GB" sz="1600" dirty="0"/>
                        <a:t>12 Hours</a:t>
                      </a:r>
                    </a:p>
                  </a:txBody>
                  <a:tcPr anchor="ctr"/>
                </a:tc>
                <a:tc>
                  <a:txBody>
                    <a:bodyPr/>
                    <a:lstStyle/>
                    <a:p>
                      <a:r>
                        <a:rPr lang="en-GB" sz="1600" dirty="0"/>
                        <a:t>750</a:t>
                      </a:r>
                    </a:p>
                  </a:txBody>
                  <a:tcPr anchor="ctr"/>
                </a:tc>
                <a:tc>
                  <a:txBody>
                    <a:bodyPr/>
                    <a:lstStyle/>
                    <a:p>
                      <a:r>
                        <a:rPr lang="en-GB" sz="1600" dirty="0"/>
                        <a:t>£500k</a:t>
                      </a:r>
                    </a:p>
                  </a:txBody>
                  <a:tcPr anchor="ctr"/>
                </a:tc>
                <a:extLst>
                  <a:ext uri="{0D108BD9-81ED-4DB2-BD59-A6C34878D82A}">
                    <a16:rowId xmlns:a16="http://schemas.microsoft.com/office/drawing/2014/main" val="10001"/>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SAN SCSI reservation issue</a:t>
                      </a:r>
                    </a:p>
                  </a:txBody>
                  <a:tcPr anchor="ctr"/>
                </a:tc>
                <a:tc>
                  <a:txBody>
                    <a:bodyPr/>
                    <a:lstStyle/>
                    <a:p>
                      <a:r>
                        <a:rPr lang="en-GB" sz="1600" dirty="0"/>
                        <a:t>2008</a:t>
                      </a:r>
                    </a:p>
                  </a:txBody>
                  <a:tcPr anchor="ctr"/>
                </a:tc>
                <a:tc>
                  <a:txBody>
                    <a:bodyPr/>
                    <a:lstStyle/>
                    <a:p>
                      <a:r>
                        <a:rPr lang="en-GB" sz="1600" dirty="0"/>
                        <a:t>8 Hours</a:t>
                      </a:r>
                    </a:p>
                  </a:txBody>
                  <a:tcPr anchor="ctr"/>
                </a:tc>
                <a:tc>
                  <a:txBody>
                    <a:bodyPr/>
                    <a:lstStyle/>
                    <a:p>
                      <a:r>
                        <a:rPr lang="en-GB" sz="1600" dirty="0"/>
                        <a:t>700</a:t>
                      </a:r>
                    </a:p>
                  </a:txBody>
                  <a:tcPr anchor="ctr"/>
                </a:tc>
                <a:tc>
                  <a:txBody>
                    <a:bodyPr/>
                    <a:lstStyle/>
                    <a:p>
                      <a:r>
                        <a:rPr lang="en-GB" sz="1600" dirty="0"/>
                        <a:t>£300k</a:t>
                      </a:r>
                    </a:p>
                  </a:txBody>
                  <a:tcPr anchor="ctr"/>
                </a:tc>
                <a:extLst>
                  <a:ext uri="{0D108BD9-81ED-4DB2-BD59-A6C34878D82A}">
                    <a16:rowId xmlns:a16="http://schemas.microsoft.com/office/drawing/2014/main" val="10002"/>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Network outage</a:t>
                      </a:r>
                    </a:p>
                  </a:txBody>
                  <a:tcPr anchor="ctr"/>
                </a:tc>
                <a:tc>
                  <a:txBody>
                    <a:bodyPr/>
                    <a:lstStyle/>
                    <a:p>
                      <a:r>
                        <a:rPr lang="en-GB" sz="1600" dirty="0"/>
                        <a:t>2011</a:t>
                      </a:r>
                    </a:p>
                  </a:txBody>
                  <a:tcPr anchor="ctr"/>
                </a:tc>
                <a:tc>
                  <a:txBody>
                    <a:bodyPr/>
                    <a:lstStyle/>
                    <a:p>
                      <a:r>
                        <a:rPr lang="en-GB" sz="1600" dirty="0"/>
                        <a:t>8 Hours</a:t>
                      </a:r>
                    </a:p>
                  </a:txBody>
                  <a:tcPr anchor="ctr"/>
                </a:tc>
                <a:tc>
                  <a:txBody>
                    <a:bodyPr/>
                    <a:lstStyle/>
                    <a:p>
                      <a:r>
                        <a:rPr lang="en-GB" sz="1600" dirty="0"/>
                        <a:t>250</a:t>
                      </a:r>
                    </a:p>
                  </a:txBody>
                  <a:tcPr anchor="ctr"/>
                </a:tc>
                <a:tc>
                  <a:txBody>
                    <a:bodyPr/>
                    <a:lstStyle/>
                    <a:p>
                      <a:r>
                        <a:rPr lang="en-GB" sz="1600" dirty="0"/>
                        <a:t>£200k</a:t>
                      </a:r>
                    </a:p>
                  </a:txBody>
                  <a:tcPr anchor="ctr"/>
                </a:tc>
                <a:extLst>
                  <a:ext uri="{0D108BD9-81ED-4DB2-BD59-A6C34878D82A}">
                    <a16:rowId xmlns:a16="http://schemas.microsoft.com/office/drawing/2014/main" val="1000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SAN incident</a:t>
                      </a:r>
                    </a:p>
                  </a:txBody>
                  <a:tcPr anchor="ctr"/>
                </a:tc>
                <a:tc>
                  <a:txBody>
                    <a:bodyPr/>
                    <a:lstStyle/>
                    <a:p>
                      <a:r>
                        <a:rPr lang="en-GB" sz="1600" dirty="0"/>
                        <a:t>2014</a:t>
                      </a:r>
                    </a:p>
                  </a:txBody>
                  <a:tcPr anchor="ctr"/>
                </a:tc>
                <a:tc>
                  <a:txBody>
                    <a:bodyPr/>
                    <a:lstStyle/>
                    <a:p>
                      <a:r>
                        <a:rPr lang="en-GB" sz="1600" dirty="0"/>
                        <a:t>16 Hours</a:t>
                      </a:r>
                    </a:p>
                  </a:txBody>
                  <a:tcPr anchor="ctr"/>
                </a:tc>
                <a:tc>
                  <a:txBody>
                    <a:bodyPr/>
                    <a:lstStyle/>
                    <a:p>
                      <a:r>
                        <a:rPr lang="en-GB" sz="1600" dirty="0"/>
                        <a:t>1,400</a:t>
                      </a:r>
                    </a:p>
                  </a:txBody>
                  <a:tcPr anchor="ctr"/>
                </a:tc>
                <a:tc>
                  <a:txBody>
                    <a:bodyPr/>
                    <a:lstStyle/>
                    <a:p>
                      <a:r>
                        <a:rPr lang="en-GB" sz="1600" dirty="0"/>
                        <a:t>£1m</a:t>
                      </a:r>
                    </a:p>
                  </a:txBody>
                  <a:tcPr anchor="ctr"/>
                </a:tc>
                <a:extLst>
                  <a:ext uri="{0D108BD9-81ED-4DB2-BD59-A6C34878D82A}">
                    <a16:rowId xmlns:a16="http://schemas.microsoft.com/office/drawing/2014/main" val="10004"/>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2</a:t>
                      </a:r>
                      <a:r>
                        <a:rPr lang="en-GB" sz="1600" baseline="30000" dirty="0"/>
                        <a:t>nd</a:t>
                      </a:r>
                      <a:r>
                        <a:rPr lang="en-GB" sz="1600" dirty="0"/>
                        <a:t> SAN incident</a:t>
                      </a:r>
                    </a:p>
                  </a:txBody>
                  <a:tcPr anchor="ctr"/>
                </a:tc>
                <a:tc>
                  <a:txBody>
                    <a:bodyPr/>
                    <a:lstStyle/>
                    <a:p>
                      <a:r>
                        <a:rPr lang="en-GB" sz="1600" dirty="0">
                          <a:solidFill>
                            <a:schemeClr val="tx1"/>
                          </a:solidFill>
                        </a:rPr>
                        <a:t>2014</a:t>
                      </a:r>
                    </a:p>
                  </a:txBody>
                  <a:tcPr anchor="ctr"/>
                </a:tc>
                <a:tc>
                  <a:txBody>
                    <a:bodyPr/>
                    <a:lstStyle/>
                    <a:p>
                      <a:r>
                        <a:rPr lang="en-GB" sz="1600" dirty="0">
                          <a:solidFill>
                            <a:schemeClr val="tx1"/>
                          </a:solidFill>
                        </a:rPr>
                        <a:t>24 hours</a:t>
                      </a:r>
                    </a:p>
                  </a:txBody>
                  <a:tcPr anchor="ctr"/>
                </a:tc>
                <a:tc>
                  <a:txBody>
                    <a:bodyPr/>
                    <a:lstStyle/>
                    <a:p>
                      <a:r>
                        <a:rPr lang="en-GB" sz="1600" dirty="0">
                          <a:solidFill>
                            <a:schemeClr val="tx1"/>
                          </a:solidFill>
                        </a:rPr>
                        <a:t>1,300</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rPr>
                        <a:t>£1m</a:t>
                      </a:r>
                    </a:p>
                  </a:txBody>
                  <a:tcPr anchor="ctr"/>
                </a:tc>
                <a:extLst>
                  <a:ext uri="{0D108BD9-81ED-4DB2-BD59-A6C34878D82A}">
                    <a16:rowId xmlns:a16="http://schemas.microsoft.com/office/drawing/2014/main" val="10005"/>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solidFill>
                            <a:srgbClr val="FF0000"/>
                          </a:solidFill>
                        </a:rPr>
                        <a:t>Unknown event</a:t>
                      </a:r>
                    </a:p>
                  </a:txBody>
                  <a:tcPr anchor="ctr"/>
                </a:tc>
                <a:tc>
                  <a:txBody>
                    <a:bodyPr/>
                    <a:lstStyle/>
                    <a:p>
                      <a:r>
                        <a:rPr lang="en-GB" sz="1600" dirty="0">
                          <a:solidFill>
                            <a:srgbClr val="FF0000"/>
                          </a:solidFill>
                        </a:rPr>
                        <a:t>2018</a:t>
                      </a:r>
                    </a:p>
                  </a:txBody>
                  <a:tcPr anchor="ctr"/>
                </a:tc>
                <a:tc>
                  <a:txBody>
                    <a:bodyPr/>
                    <a:lstStyle/>
                    <a:p>
                      <a:r>
                        <a:rPr lang="en-GB" sz="1600" dirty="0">
                          <a:solidFill>
                            <a:srgbClr val="FF0000"/>
                          </a:solidFill>
                        </a:rPr>
                        <a:t>36 hours</a:t>
                      </a:r>
                    </a:p>
                  </a:txBody>
                  <a:tcPr anchor="ctr"/>
                </a:tc>
                <a:tc>
                  <a:txBody>
                    <a:bodyPr/>
                    <a:lstStyle/>
                    <a:p>
                      <a:r>
                        <a:rPr lang="en-GB" sz="1600" dirty="0">
                          <a:solidFill>
                            <a:srgbClr val="FF0000"/>
                          </a:solidFill>
                        </a:rPr>
                        <a:t>6,000</a:t>
                      </a:r>
                    </a:p>
                  </a:txBody>
                  <a:tcPr anchor="ctr"/>
                </a:tc>
                <a:tc>
                  <a:txBody>
                    <a:bodyPr/>
                    <a:lstStyle/>
                    <a:p>
                      <a:r>
                        <a:rPr lang="en-GB" sz="1600" dirty="0">
                          <a:solidFill>
                            <a:srgbClr val="FF0000"/>
                          </a:solidFill>
                        </a:rPr>
                        <a:t>£5m</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1661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is about value – not necessarily cost</a:t>
            </a:r>
            <a:br>
              <a:rPr lang="en-GB" dirty="0"/>
            </a:br>
            <a:r>
              <a:rPr lang="en-GB" dirty="0"/>
              <a:t>Competitive advantage</a:t>
            </a:r>
          </a:p>
        </p:txBody>
      </p:sp>
      <p:sp>
        <p:nvSpPr>
          <p:cNvPr id="7" name="Content Placeholder 6"/>
          <p:cNvSpPr>
            <a:spLocks noGrp="1"/>
          </p:cNvSpPr>
          <p:nvPr>
            <p:ph idx="1"/>
          </p:nvPr>
        </p:nvSpPr>
        <p:spPr>
          <a:xfrm>
            <a:off x="365125" y="1701801"/>
            <a:ext cx="8413749" cy="4499494"/>
          </a:xfrm>
        </p:spPr>
        <p:txBody>
          <a:bodyPr/>
          <a:lstStyle/>
          <a:p>
            <a:pPr marL="0" indent="0">
              <a:buNone/>
            </a:pPr>
            <a:r>
              <a:rPr lang="en-GB" sz="2000" i="1" dirty="0"/>
              <a:t>Competitive</a:t>
            </a:r>
            <a:r>
              <a:rPr lang="en-GB" sz="2000" dirty="0"/>
              <a:t> </a:t>
            </a:r>
            <a:r>
              <a:rPr lang="en-GB" sz="2000" i="1" dirty="0"/>
              <a:t>advantage</a:t>
            </a:r>
            <a:r>
              <a:rPr lang="en-GB" sz="2000" dirty="0"/>
              <a:t> is created by disruption away from the current state through such things as...</a:t>
            </a:r>
            <a:br>
              <a:rPr lang="en-GB" sz="2000" dirty="0"/>
            </a:br>
            <a:endParaRPr lang="en-GB" sz="2000" dirty="0"/>
          </a:p>
          <a:p>
            <a:pPr marL="366713" lvl="1" indent="0">
              <a:buFont typeface="Wingdings" pitchFamily="2" charset="2"/>
              <a:buChar char="Ø"/>
            </a:pPr>
            <a:r>
              <a:rPr lang="en-GB" sz="2000" dirty="0"/>
              <a:t>  Innovation</a:t>
            </a:r>
          </a:p>
          <a:p>
            <a:pPr marL="366713" lvl="1" indent="0">
              <a:buFont typeface="Wingdings" pitchFamily="2" charset="2"/>
              <a:buChar char="Ø"/>
            </a:pPr>
            <a:r>
              <a:rPr lang="en-GB" sz="2000" dirty="0"/>
              <a:t>  Cost reduction</a:t>
            </a:r>
          </a:p>
          <a:p>
            <a:pPr marL="366713" lvl="1" indent="0">
              <a:buFont typeface="Wingdings" pitchFamily="2" charset="2"/>
              <a:buChar char="Ø"/>
            </a:pPr>
            <a:r>
              <a:rPr lang="en-GB" sz="2000" dirty="0"/>
              <a:t>  Scalability</a:t>
            </a:r>
          </a:p>
          <a:p>
            <a:pPr marL="366713" lvl="1" indent="0">
              <a:buFont typeface="Wingdings" pitchFamily="2" charset="2"/>
              <a:buChar char="Ø"/>
            </a:pPr>
            <a:r>
              <a:rPr lang="en-GB" sz="2000" dirty="0"/>
              <a:t>  Speed to market</a:t>
            </a:r>
          </a:p>
          <a:p>
            <a:pPr marL="366713" lvl="1" indent="0">
              <a:buFont typeface="Wingdings" pitchFamily="2" charset="2"/>
              <a:buChar char="Ø"/>
            </a:pPr>
            <a:r>
              <a:rPr lang="en-GB" sz="2000" dirty="0"/>
              <a:t>  Deep understanding of the business</a:t>
            </a:r>
          </a:p>
          <a:p>
            <a:pPr marL="0" indent="0" algn="ctr">
              <a:buNone/>
            </a:pPr>
            <a:r>
              <a:rPr lang="en-GB" sz="2000" b="1" dirty="0">
                <a:solidFill>
                  <a:srgbClr val="FF0000"/>
                </a:solidFill>
              </a:rPr>
              <a:t>Not</a:t>
            </a:r>
            <a:endParaRPr lang="en-GB" sz="2000" dirty="0"/>
          </a:p>
          <a:p>
            <a:pPr marL="0" indent="0" algn="ctr">
              <a:buNone/>
            </a:pPr>
            <a:r>
              <a:rPr lang="en-GB" sz="2000" i="1" dirty="0"/>
              <a:t>Undifferentiated heavy lifting</a:t>
            </a:r>
            <a:r>
              <a:rPr lang="en-GB" sz="2000" dirty="0"/>
              <a:t> and maintaining the status quo</a:t>
            </a:r>
            <a:endParaRPr lang="en-GB" sz="2000" i="1" dirty="0"/>
          </a:p>
        </p:txBody>
      </p:sp>
      <p:sp>
        <p:nvSpPr>
          <p:cNvPr id="4" name="Slide Number Placeholder 3"/>
          <p:cNvSpPr>
            <a:spLocks noGrp="1"/>
          </p:cNvSpPr>
          <p:nvPr>
            <p:ph type="sldNum" sz="quarter" idx="12"/>
          </p:nvPr>
        </p:nvSpPr>
        <p:spPr/>
        <p:txBody>
          <a:bodyPr/>
          <a:lstStyle/>
          <a:p>
            <a:fld id="{C5ADF59D-C793-42CE-8BA8-C7F932B53165}" type="slidenum">
              <a:rPr lang="en-GB" smtClean="0"/>
              <a:pPr/>
              <a:t>24</a:t>
            </a:fld>
            <a:endParaRPr lang="en-GB" dirty="0"/>
          </a:p>
        </p:txBody>
      </p:sp>
    </p:spTree>
    <p:extLst>
      <p:ext uri="{BB962C8B-B14F-4D97-AF65-F5344CB8AC3E}">
        <p14:creationId xmlns:p14="http://schemas.microsoft.com/office/powerpoint/2010/main" val="4024723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Removing uncompetitive capabilities</a:t>
            </a:r>
          </a:p>
        </p:txBody>
      </p:sp>
      <p:sp>
        <p:nvSpPr>
          <p:cNvPr id="4" name="Slide Number Placeholder 3"/>
          <p:cNvSpPr>
            <a:spLocks noGrp="1"/>
          </p:cNvSpPr>
          <p:nvPr>
            <p:ph type="sldNum" sz="quarter" idx="12"/>
          </p:nvPr>
        </p:nvSpPr>
        <p:spPr/>
        <p:txBody>
          <a:bodyPr/>
          <a:lstStyle/>
          <a:p>
            <a:pPr>
              <a:defRPr/>
            </a:pPr>
            <a:fld id="{C5ADF59D-C793-42CE-8BA8-C7F932B53165}" type="slidenum">
              <a:rPr lang="en-GB" smtClean="0"/>
              <a:pPr>
                <a:defRPr/>
              </a:pPr>
              <a:t>25</a:t>
            </a:fld>
            <a:endParaRPr lang="en-GB" dirty="0"/>
          </a:p>
        </p:txBody>
      </p:sp>
      <p:pic>
        <p:nvPicPr>
          <p:cNvPr id="1026" name="Picture 1" descr="http://mschnlnine.vo.llnwd.net/d1/inetpub/kevinremde/Images/679669067395_DBE9/image_3.png"/>
          <p:cNvPicPr>
            <a:picLocks noChangeAspect="1" noChangeArrowheads="1"/>
          </p:cNvPicPr>
          <p:nvPr/>
        </p:nvPicPr>
        <p:blipFill>
          <a:blip r:embed="rId3" cstate="print"/>
          <a:srcRect l="561" t="11787"/>
          <a:stretch>
            <a:fillRect/>
          </a:stretch>
        </p:blipFill>
        <p:spPr bwMode="auto">
          <a:xfrm>
            <a:off x="611701" y="1731169"/>
            <a:ext cx="7971910" cy="4378533"/>
          </a:xfrm>
          <a:prstGeom prst="rect">
            <a:avLst/>
          </a:prstGeom>
          <a:noFill/>
          <a:ln w="9525">
            <a:noFill/>
            <a:miter lim="800000"/>
            <a:headEnd/>
            <a:tailEnd/>
          </a:ln>
        </p:spPr>
      </p:pic>
      <p:sp>
        <p:nvSpPr>
          <p:cNvPr id="3" name="TextBox 2"/>
          <p:cNvSpPr txBox="1"/>
          <p:nvPr/>
        </p:nvSpPr>
        <p:spPr>
          <a:xfrm>
            <a:off x="3048000" y="6372316"/>
            <a:ext cx="4973053" cy="369332"/>
          </a:xfrm>
          <a:prstGeom prst="rect">
            <a:avLst/>
          </a:prstGeom>
          <a:noFill/>
        </p:spPr>
        <p:txBody>
          <a:bodyPr wrap="square" rtlCol="0">
            <a:spAutoFit/>
          </a:bodyPr>
          <a:lstStyle/>
          <a:p>
            <a:pPr algn="ctr"/>
            <a:r>
              <a:rPr lang="en-GB" dirty="0"/>
              <a:t>What happens to all these techies?</a:t>
            </a:r>
          </a:p>
        </p:txBody>
      </p:sp>
      <p:sp>
        <p:nvSpPr>
          <p:cNvPr id="5" name="Left Brace 4"/>
          <p:cNvSpPr/>
          <p:nvPr/>
        </p:nvSpPr>
        <p:spPr>
          <a:xfrm rot="5400000">
            <a:off x="5252019" y="4415147"/>
            <a:ext cx="565011" cy="377349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4709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 we increase </a:t>
            </a:r>
            <a:r>
              <a:rPr lang="en-GB"/>
              <a:t>our value?</a:t>
            </a:r>
            <a:endParaRPr lang="en-GB" dirty="0"/>
          </a:p>
        </p:txBody>
      </p:sp>
      <p:sp>
        <p:nvSpPr>
          <p:cNvPr id="3" name="Content Placeholder 2"/>
          <p:cNvSpPr>
            <a:spLocks noGrp="1"/>
          </p:cNvSpPr>
          <p:nvPr>
            <p:ph idx="1"/>
          </p:nvPr>
        </p:nvSpPr>
        <p:spPr>
          <a:xfrm>
            <a:off x="365125" y="1701801"/>
            <a:ext cx="8200005" cy="4499494"/>
          </a:xfrm>
        </p:spPr>
        <p:txBody>
          <a:bodyPr/>
          <a:lstStyle/>
          <a:p>
            <a:r>
              <a:rPr lang="en-GB" sz="2000" dirty="0"/>
              <a:t>The move to the Cloud is about us freeing up resource to work on high value tasks and increasing our competitive advantage</a:t>
            </a:r>
          </a:p>
          <a:p>
            <a:r>
              <a:rPr lang="en-GB" sz="2000" dirty="0"/>
              <a:t>It doesn’t mean losing people - it may mean changing </a:t>
            </a:r>
            <a:r>
              <a:rPr lang="en-GB" sz="2000" i="1" dirty="0"/>
              <a:t>what</a:t>
            </a:r>
            <a:r>
              <a:rPr lang="en-GB" sz="2000" dirty="0"/>
              <a:t> they do and how they bring </a:t>
            </a:r>
            <a:r>
              <a:rPr lang="en-GB" sz="2000" i="1" dirty="0"/>
              <a:t>value</a:t>
            </a:r>
            <a:r>
              <a:rPr lang="en-GB" sz="2000" dirty="0"/>
              <a:t> to the organisation</a:t>
            </a:r>
          </a:p>
          <a:p>
            <a:endParaRPr lang="en-GB" sz="2000" dirty="0"/>
          </a:p>
        </p:txBody>
      </p:sp>
      <p:sp>
        <p:nvSpPr>
          <p:cNvPr id="4" name="Slide Number Placeholder 3"/>
          <p:cNvSpPr>
            <a:spLocks noGrp="1"/>
          </p:cNvSpPr>
          <p:nvPr>
            <p:ph type="sldNum" sz="quarter" idx="12"/>
          </p:nvPr>
        </p:nvSpPr>
        <p:spPr/>
        <p:txBody>
          <a:bodyPr/>
          <a:lstStyle/>
          <a:p>
            <a:pPr>
              <a:defRPr/>
            </a:pPr>
            <a:fld id="{C5ADF59D-C793-42CE-8BA8-C7F932B53165}" type="slidenum">
              <a:rPr lang="en-GB" smtClean="0"/>
              <a:pPr>
                <a:defRPr/>
              </a:pPr>
              <a:t>26</a:t>
            </a:fld>
            <a:endParaRPr lang="en-GB" dirty="0"/>
          </a:p>
        </p:txBody>
      </p:sp>
      <p:pic>
        <p:nvPicPr>
          <p:cNvPr id="25602" name="Picture 2" descr="http://www.mwpvl.com/assets/images/autogen/Nedcon.jpg"/>
          <p:cNvPicPr>
            <a:picLocks noChangeAspect="1" noChangeArrowheads="1"/>
          </p:cNvPicPr>
          <p:nvPr/>
        </p:nvPicPr>
        <p:blipFill>
          <a:blip r:embed="rId2" cstate="print"/>
          <a:srcRect/>
          <a:stretch>
            <a:fillRect/>
          </a:stretch>
        </p:blipFill>
        <p:spPr bwMode="auto">
          <a:xfrm>
            <a:off x="4977045" y="3710435"/>
            <a:ext cx="3588085" cy="2467249"/>
          </a:xfrm>
          <a:prstGeom prst="rect">
            <a:avLst/>
          </a:prstGeom>
          <a:noFill/>
        </p:spPr>
      </p:pic>
      <p:pic>
        <p:nvPicPr>
          <p:cNvPr id="25604" name="Picture 4" descr="http://i.telegraph.co.uk/multimedia/archive/02485/shelf-stacking_2485010b.jpg"/>
          <p:cNvPicPr>
            <a:picLocks noChangeAspect="1" noChangeArrowheads="1"/>
          </p:cNvPicPr>
          <p:nvPr/>
        </p:nvPicPr>
        <p:blipFill>
          <a:blip r:embed="rId3" cstate="print"/>
          <a:srcRect/>
          <a:stretch>
            <a:fillRect/>
          </a:stretch>
        </p:blipFill>
        <p:spPr bwMode="auto">
          <a:xfrm>
            <a:off x="611560" y="3699030"/>
            <a:ext cx="3915435" cy="2475275"/>
          </a:xfrm>
          <a:prstGeom prst="rect">
            <a:avLst/>
          </a:prstGeom>
          <a:noFill/>
        </p:spPr>
      </p:pic>
    </p:spTree>
    <p:extLst>
      <p:ext uri="{BB962C8B-B14F-4D97-AF65-F5344CB8AC3E}">
        <p14:creationId xmlns:p14="http://schemas.microsoft.com/office/powerpoint/2010/main" val="344826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Geographic reach</a:t>
            </a:r>
          </a:p>
        </p:txBody>
      </p:sp>
      <p:sp>
        <p:nvSpPr>
          <p:cNvPr id="3" name="Content Placeholder 2"/>
          <p:cNvSpPr>
            <a:spLocks noGrp="1"/>
          </p:cNvSpPr>
          <p:nvPr>
            <p:ph idx="1"/>
          </p:nvPr>
        </p:nvSpPr>
        <p:spPr>
          <a:xfrm>
            <a:off x="365125" y="1701801"/>
            <a:ext cx="8413749" cy="4499494"/>
          </a:xfrm>
        </p:spPr>
        <p:txBody>
          <a:bodyPr/>
          <a:lstStyle/>
          <a:p>
            <a:r>
              <a:rPr lang="en-GB" sz="2000" dirty="0"/>
              <a:t>Hiscox is expanding globally, both in terms of operations and customers</a:t>
            </a:r>
          </a:p>
          <a:p>
            <a:r>
              <a:rPr lang="en-GB" sz="2000" dirty="0"/>
              <a:t>The “shop door” is always open</a:t>
            </a:r>
          </a:p>
          <a:p>
            <a:r>
              <a:rPr lang="en-GB" sz="2000" dirty="0"/>
              <a:t>In order to provide a timely &amp; responsive service; data needs to be near the end user</a:t>
            </a:r>
          </a:p>
          <a:p>
            <a:r>
              <a:rPr lang="en-GB" sz="2000" dirty="0"/>
              <a:t>Therefore does serving </a:t>
            </a:r>
            <a:r>
              <a:rPr lang="en-GB" sz="2000" i="1" dirty="0"/>
              <a:t>everyone</a:t>
            </a:r>
            <a:r>
              <a:rPr lang="en-GB" sz="2000" dirty="0"/>
              <a:t> out of London make sense?</a:t>
            </a:r>
          </a:p>
          <a:p>
            <a:r>
              <a:rPr lang="en-GB" sz="2000" dirty="0"/>
              <a:t>Geographic spread and a 24x7 business means maintenance windows are scarce</a:t>
            </a:r>
          </a:p>
          <a:p>
            <a:r>
              <a:rPr lang="en-GB" sz="2000" dirty="0"/>
              <a:t>Cloud services can help with these geographic challenges by situating key services nearer the end user</a:t>
            </a:r>
          </a:p>
        </p:txBody>
      </p:sp>
      <p:sp>
        <p:nvSpPr>
          <p:cNvPr id="4" name="Slide Number Placeholder 3"/>
          <p:cNvSpPr>
            <a:spLocks noGrp="1"/>
          </p:cNvSpPr>
          <p:nvPr>
            <p:ph type="sldNum" sz="quarter" idx="12"/>
          </p:nvPr>
        </p:nvSpPr>
        <p:spPr/>
        <p:txBody>
          <a:bodyPr/>
          <a:lstStyle/>
          <a:p>
            <a:pPr>
              <a:defRPr/>
            </a:pPr>
            <a:fld id="{C5ADF59D-C793-42CE-8BA8-C7F932B53165}" type="slidenum">
              <a:rPr lang="en-GB" smtClean="0"/>
              <a:pPr>
                <a:defRPr/>
              </a:pPr>
              <a:t>27</a:t>
            </a:fld>
            <a:endParaRPr lang="en-GB" dirty="0"/>
          </a:p>
        </p:txBody>
      </p:sp>
    </p:spTree>
    <p:extLst>
      <p:ext uri="{BB962C8B-B14F-4D97-AF65-F5344CB8AC3E}">
        <p14:creationId xmlns:p14="http://schemas.microsoft.com/office/powerpoint/2010/main" val="1151727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platform for the future</a:t>
            </a:r>
          </a:p>
        </p:txBody>
      </p:sp>
      <p:sp>
        <p:nvSpPr>
          <p:cNvPr id="3" name="Content Placeholder 2"/>
          <p:cNvSpPr>
            <a:spLocks noGrp="1"/>
          </p:cNvSpPr>
          <p:nvPr>
            <p:ph idx="1"/>
          </p:nvPr>
        </p:nvSpPr>
        <p:spPr>
          <a:xfrm>
            <a:off x="365125" y="1701801"/>
            <a:ext cx="8413749" cy="4499494"/>
          </a:xfrm>
        </p:spPr>
        <p:txBody>
          <a:bodyPr/>
          <a:lstStyle/>
          <a:p>
            <a:r>
              <a:rPr lang="en-GB" sz="2000" dirty="0"/>
              <a:t>Cloud providers are spending billions on new capabilities – some of which aren’t relevant to us now </a:t>
            </a:r>
          </a:p>
          <a:p>
            <a:r>
              <a:rPr lang="en-GB" sz="2000" dirty="0"/>
              <a:t>These might not be relevant now but what about in the future?</a:t>
            </a:r>
          </a:p>
          <a:p>
            <a:r>
              <a:rPr lang="en-GB" sz="2000" dirty="0"/>
              <a:t>We can’t predict the future but we can help </a:t>
            </a:r>
            <a:r>
              <a:rPr lang="en-GB" sz="2000" i="1" dirty="0"/>
              <a:t>plan to respond to it</a:t>
            </a:r>
          </a:p>
          <a:p>
            <a:r>
              <a:rPr lang="en-GB" sz="2000" dirty="0"/>
              <a:t>Cloud opens Hiscox to a world of opportunities that realistically wouldn’t be possible if we were try to build them ourselves</a:t>
            </a:r>
          </a:p>
        </p:txBody>
      </p:sp>
      <p:sp>
        <p:nvSpPr>
          <p:cNvPr id="4" name="Slide Number Placeholder 3"/>
          <p:cNvSpPr>
            <a:spLocks noGrp="1"/>
          </p:cNvSpPr>
          <p:nvPr>
            <p:ph type="sldNum" sz="quarter" idx="12"/>
          </p:nvPr>
        </p:nvSpPr>
        <p:spPr/>
        <p:txBody>
          <a:bodyPr/>
          <a:lstStyle/>
          <a:p>
            <a:pPr>
              <a:defRPr/>
            </a:pPr>
            <a:fld id="{C5ADF59D-C793-42CE-8BA8-C7F932B53165}" type="slidenum">
              <a:rPr lang="en-GB" smtClean="0"/>
              <a:pPr>
                <a:defRPr/>
              </a:pPr>
              <a:t>28</a:t>
            </a:fld>
            <a:endParaRPr lang="en-GB" dirty="0"/>
          </a:p>
        </p:txBody>
      </p:sp>
    </p:spTree>
    <p:extLst>
      <p:ext uri="{BB962C8B-B14F-4D97-AF65-F5344CB8AC3E}">
        <p14:creationId xmlns:p14="http://schemas.microsoft.com/office/powerpoint/2010/main" val="245320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is unsecure!</a:t>
            </a:r>
          </a:p>
        </p:txBody>
      </p:sp>
      <p:sp>
        <p:nvSpPr>
          <p:cNvPr id="4" name="Slide Number Placeholder 3"/>
          <p:cNvSpPr>
            <a:spLocks noGrp="1"/>
          </p:cNvSpPr>
          <p:nvPr>
            <p:ph type="sldNum" sz="quarter" idx="12"/>
          </p:nvPr>
        </p:nvSpPr>
        <p:spPr/>
        <p:txBody>
          <a:bodyPr/>
          <a:lstStyle/>
          <a:p>
            <a:fld id="{A226B5C7-863F-4784-8CDC-18C0AF13FBD7}" type="slidenum">
              <a:rPr lang="en-GB" smtClean="0"/>
              <a:t>29</a:t>
            </a:fld>
            <a:endParaRPr lang="en-GB"/>
          </a:p>
        </p:txBody>
      </p:sp>
      <p:sp>
        <p:nvSpPr>
          <p:cNvPr id="7" name="Rectangle 6"/>
          <p:cNvSpPr/>
          <p:nvPr/>
        </p:nvSpPr>
        <p:spPr>
          <a:xfrm>
            <a:off x="1183340" y="1713957"/>
            <a:ext cx="6938683" cy="8463855"/>
          </a:xfrm>
          <a:prstGeom prst="rect">
            <a:avLst/>
          </a:prstGeom>
        </p:spPr>
        <p:txBody>
          <a:bodyPr wrap="square" numCol="2">
            <a:spAutoFit/>
          </a:bodyPr>
          <a:lstStyle/>
          <a:p>
            <a:r>
              <a:rPr lang="en-GB" sz="1400" dirty="0"/>
              <a:t>Argentina PDPA</a:t>
            </a:r>
          </a:p>
          <a:p>
            <a:r>
              <a:rPr lang="en-GB" sz="1400" dirty="0"/>
              <a:t>Canadian Privacy Laws</a:t>
            </a:r>
          </a:p>
          <a:p>
            <a:r>
              <a:rPr lang="en-GB" sz="1400" dirty="0"/>
              <a:t>CDSA</a:t>
            </a:r>
          </a:p>
          <a:p>
            <a:r>
              <a:rPr lang="en-GB" sz="1400" dirty="0"/>
              <a:t>China GB 18030 </a:t>
            </a:r>
          </a:p>
          <a:p>
            <a:r>
              <a:rPr lang="en-GB" sz="1400" dirty="0"/>
              <a:t>China MLPS </a:t>
            </a:r>
          </a:p>
          <a:p>
            <a:r>
              <a:rPr lang="en-GB" sz="1400" dirty="0"/>
              <a:t>China TRUCS</a:t>
            </a:r>
          </a:p>
          <a:p>
            <a:r>
              <a:rPr lang="en-GB" sz="1400" dirty="0"/>
              <a:t>CJIS</a:t>
            </a:r>
          </a:p>
          <a:p>
            <a:r>
              <a:rPr lang="en-GB" sz="1400" dirty="0"/>
              <a:t>Cloud Security Alliance CCM</a:t>
            </a:r>
          </a:p>
          <a:p>
            <a:r>
              <a:rPr lang="en-GB" sz="1400" dirty="0"/>
              <a:t>CS Mark (Gold)</a:t>
            </a:r>
          </a:p>
          <a:p>
            <a:r>
              <a:rPr lang="en-GB" sz="1400" dirty="0"/>
              <a:t>DISA</a:t>
            </a:r>
          </a:p>
          <a:p>
            <a:r>
              <a:rPr lang="en-GB" sz="1400" dirty="0"/>
              <a:t>ENISA IAF</a:t>
            </a:r>
          </a:p>
          <a:p>
            <a:r>
              <a:rPr lang="en-GB" sz="1400" dirty="0"/>
              <a:t>EU Model Clauses</a:t>
            </a:r>
          </a:p>
          <a:p>
            <a:r>
              <a:rPr lang="en-GB" sz="1400" dirty="0"/>
              <a:t>EU-US Privacy </a:t>
            </a:r>
            <a:r>
              <a:rPr lang="en-GB" sz="1400" dirty="0" err="1"/>
              <a:t>Shiled</a:t>
            </a:r>
            <a:endParaRPr lang="en-GB" sz="1400" dirty="0"/>
          </a:p>
          <a:p>
            <a:r>
              <a:rPr lang="en-GB" sz="1400" dirty="0"/>
              <a:t>FACT</a:t>
            </a:r>
          </a:p>
          <a:p>
            <a:r>
              <a:rPr lang="en-GB" sz="1400" dirty="0"/>
              <a:t>FDA</a:t>
            </a:r>
          </a:p>
          <a:p>
            <a:r>
              <a:rPr lang="en-GB" sz="1400" dirty="0" err="1"/>
              <a:t>FedRAMP</a:t>
            </a:r>
            <a:endParaRPr lang="en-GB" sz="1400" dirty="0"/>
          </a:p>
          <a:p>
            <a:r>
              <a:rPr lang="en-GB" sz="1400" dirty="0"/>
              <a:t>FERPA</a:t>
            </a:r>
          </a:p>
          <a:p>
            <a:r>
              <a:rPr lang="en-GB" sz="1400" dirty="0"/>
              <a:t>FIPS 140-2</a:t>
            </a:r>
          </a:p>
          <a:p>
            <a:r>
              <a:rPr lang="en-GB" sz="1400" dirty="0"/>
              <a:t>FISC</a:t>
            </a:r>
          </a:p>
          <a:p>
            <a:r>
              <a:rPr lang="en-GB" sz="1400" dirty="0" err="1"/>
              <a:t>GxP</a:t>
            </a:r>
            <a:endParaRPr lang="en-GB" sz="1400" dirty="0"/>
          </a:p>
          <a:p>
            <a:r>
              <a:rPr lang="en-GB" sz="1400" dirty="0"/>
              <a:t>HIPAA/HITECH</a:t>
            </a:r>
          </a:p>
          <a:p>
            <a:r>
              <a:rPr lang="en-GB" sz="1400" dirty="0"/>
              <a:t>IRAP</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IRS</a:t>
            </a:r>
          </a:p>
          <a:p>
            <a:r>
              <a:rPr lang="en-GB" sz="1400" dirty="0"/>
              <a:t>IS022301</a:t>
            </a:r>
          </a:p>
          <a:p>
            <a:r>
              <a:rPr lang="en-GB" sz="1400" dirty="0"/>
              <a:t>ISO/IEC 27001</a:t>
            </a:r>
          </a:p>
          <a:p>
            <a:r>
              <a:rPr lang="en-GB" sz="1400" dirty="0"/>
              <a:t>IS0/IEC 27017</a:t>
            </a:r>
          </a:p>
          <a:p>
            <a:r>
              <a:rPr lang="en-GB" sz="1400" dirty="0"/>
              <a:t>IS0/IEC 27018</a:t>
            </a:r>
          </a:p>
          <a:p>
            <a:r>
              <a:rPr lang="en-GB" sz="1400" dirty="0"/>
              <a:t>IT </a:t>
            </a:r>
            <a:r>
              <a:rPr lang="en-GB" sz="1400" dirty="0" err="1"/>
              <a:t>Grundschutz</a:t>
            </a:r>
            <a:r>
              <a:rPr lang="en-GB" sz="1400" dirty="0"/>
              <a:t> Compliance Workbook</a:t>
            </a:r>
          </a:p>
          <a:p>
            <a:r>
              <a:rPr lang="en-GB" sz="1400" dirty="0"/>
              <a:t>ITAR</a:t>
            </a:r>
          </a:p>
          <a:p>
            <a:r>
              <a:rPr lang="en-GB" sz="1400" dirty="0"/>
              <a:t>Japan Number Act</a:t>
            </a:r>
          </a:p>
          <a:p>
            <a:r>
              <a:rPr lang="en-GB" sz="1400" dirty="0"/>
              <a:t>MARS-E</a:t>
            </a:r>
          </a:p>
          <a:p>
            <a:r>
              <a:rPr lang="en-GB" sz="1400" dirty="0" err="1"/>
              <a:t>MeitY</a:t>
            </a:r>
            <a:endParaRPr lang="en-GB" sz="1400" dirty="0"/>
          </a:p>
          <a:p>
            <a:r>
              <a:rPr lang="en-GB" sz="1400" dirty="0"/>
              <a:t>MPAA</a:t>
            </a:r>
          </a:p>
          <a:p>
            <a:r>
              <a:rPr lang="en-GB" sz="1400" dirty="0"/>
              <a:t>MTCS</a:t>
            </a:r>
          </a:p>
          <a:p>
            <a:r>
              <a:rPr lang="en-GB" sz="1400" dirty="0"/>
              <a:t>NIST 800-171</a:t>
            </a:r>
          </a:p>
          <a:p>
            <a:r>
              <a:rPr lang="en-GB" sz="1400" dirty="0"/>
              <a:t>PCI-DSS</a:t>
            </a:r>
          </a:p>
          <a:p>
            <a:r>
              <a:rPr lang="en-GB" sz="1400" dirty="0"/>
              <a:t>Section 508 VPAT’s</a:t>
            </a:r>
          </a:p>
          <a:p>
            <a:r>
              <a:rPr lang="en-GB" sz="1400" dirty="0"/>
              <a:t>Shared Assessments</a:t>
            </a:r>
          </a:p>
          <a:p>
            <a:r>
              <a:rPr lang="en-GB" sz="1400" dirty="0"/>
              <a:t>SOC 1</a:t>
            </a:r>
          </a:p>
          <a:p>
            <a:r>
              <a:rPr lang="en-GB" sz="1400" dirty="0"/>
              <a:t>SOC 2</a:t>
            </a:r>
          </a:p>
          <a:p>
            <a:r>
              <a:rPr lang="en-GB" sz="1400" dirty="0"/>
              <a:t>SOC3</a:t>
            </a:r>
          </a:p>
          <a:p>
            <a:r>
              <a:rPr lang="en-GB" sz="1400" dirty="0"/>
              <a:t>UK </a:t>
            </a:r>
            <a:r>
              <a:rPr lang="en-GB" sz="1400" dirty="0" err="1"/>
              <a:t>Gov</a:t>
            </a:r>
            <a:r>
              <a:rPr lang="en-GB" sz="1400" dirty="0"/>
              <a:t> Cloud</a:t>
            </a:r>
          </a:p>
          <a:p>
            <a:r>
              <a:rPr lang="en-GB" sz="1400" dirty="0"/>
              <a:t>Spain ENS</a:t>
            </a:r>
          </a:p>
        </p:txBody>
      </p:sp>
      <p:pic>
        <p:nvPicPr>
          <p:cNvPr id="1030" name="Picture 6" descr="Tennis Ball "/>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6500"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122695" y="4844716"/>
            <a:ext cx="1265654" cy="1200329"/>
          </a:xfrm>
          <a:prstGeom prst="rect">
            <a:avLst/>
          </a:prstGeom>
          <a:noFill/>
        </p:spPr>
        <p:txBody>
          <a:bodyPr wrap="square" rtlCol="0">
            <a:spAutoFit/>
          </a:bodyPr>
          <a:lstStyle/>
          <a:p>
            <a:pPr algn="ctr"/>
            <a:r>
              <a:rPr lang="en-GB" b="1" dirty="0"/>
              <a:t>Game,</a:t>
            </a:r>
          </a:p>
          <a:p>
            <a:pPr algn="ctr"/>
            <a:r>
              <a:rPr lang="en-GB" b="1" dirty="0"/>
              <a:t>Set,</a:t>
            </a:r>
          </a:p>
          <a:p>
            <a:pPr algn="ctr"/>
            <a:r>
              <a:rPr lang="en-GB" b="1" dirty="0"/>
              <a:t>Match</a:t>
            </a:r>
          </a:p>
          <a:p>
            <a:pPr algn="ctr"/>
            <a:r>
              <a:rPr lang="en-GB" b="1" dirty="0"/>
              <a:t>Fletcher</a:t>
            </a:r>
          </a:p>
        </p:txBody>
      </p:sp>
    </p:spTree>
    <p:extLst>
      <p:ext uri="{BB962C8B-B14F-4D97-AF65-F5344CB8AC3E}">
        <p14:creationId xmlns:p14="http://schemas.microsoft.com/office/powerpoint/2010/main" val="187620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250"/>
                                        <p:tgtEl>
                                          <p:spTgt spid="7">
                                            <p:txEl>
                                              <p:pRg st="1" end="1"/>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250"/>
                                        <p:tgtEl>
                                          <p:spTgt spid="7">
                                            <p:txEl>
                                              <p:pRg st="2" end="2"/>
                                            </p:txEl>
                                          </p:spTgt>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250"/>
                                        <p:tgtEl>
                                          <p:spTgt spid="7">
                                            <p:txEl>
                                              <p:pRg st="3" end="3"/>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250"/>
                                        <p:tgtEl>
                                          <p:spTgt spid="7">
                                            <p:txEl>
                                              <p:pRg st="4" end="4"/>
                                            </p:txEl>
                                          </p:spTgt>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250"/>
                                        <p:tgtEl>
                                          <p:spTgt spid="7">
                                            <p:txEl>
                                              <p:pRg st="5" end="5"/>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250"/>
                                        <p:tgtEl>
                                          <p:spTgt spid="7">
                                            <p:txEl>
                                              <p:pRg st="6" end="6"/>
                                            </p:txEl>
                                          </p:spTgt>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250"/>
                                        <p:tgtEl>
                                          <p:spTgt spid="7">
                                            <p:txEl>
                                              <p:pRg st="7" end="7"/>
                                            </p:txEl>
                                          </p:spTgt>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250"/>
                                        <p:tgtEl>
                                          <p:spTgt spid="7">
                                            <p:txEl>
                                              <p:pRg st="8" end="8"/>
                                            </p:txEl>
                                          </p:spTgt>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250"/>
                                        <p:tgtEl>
                                          <p:spTgt spid="7">
                                            <p:txEl>
                                              <p:pRg st="9" end="9"/>
                                            </p:txEl>
                                          </p:spTgt>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250"/>
                                        <p:tgtEl>
                                          <p:spTgt spid="7">
                                            <p:txEl>
                                              <p:pRg st="10" end="10"/>
                                            </p:txEl>
                                          </p:spTgt>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fade">
                                      <p:cBhvr>
                                        <p:cTn id="51" dur="250"/>
                                        <p:tgtEl>
                                          <p:spTgt spid="7">
                                            <p:txEl>
                                              <p:pRg st="11" end="11"/>
                                            </p:txEl>
                                          </p:spTgt>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fade">
                                      <p:cBhvr>
                                        <p:cTn id="55" dur="250"/>
                                        <p:tgtEl>
                                          <p:spTgt spid="7">
                                            <p:txEl>
                                              <p:pRg st="12" end="12"/>
                                            </p:txEl>
                                          </p:spTgt>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Effect transition="in" filter="fade">
                                      <p:cBhvr>
                                        <p:cTn id="59" dur="250"/>
                                        <p:tgtEl>
                                          <p:spTgt spid="7">
                                            <p:txEl>
                                              <p:pRg st="13" end="13"/>
                                            </p:txEl>
                                          </p:spTgt>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7">
                                            <p:txEl>
                                              <p:pRg st="14" end="14"/>
                                            </p:txEl>
                                          </p:spTgt>
                                        </p:tgtEl>
                                        <p:attrNameLst>
                                          <p:attrName>style.visibility</p:attrName>
                                        </p:attrNameLst>
                                      </p:cBhvr>
                                      <p:to>
                                        <p:strVal val="visible"/>
                                      </p:to>
                                    </p:set>
                                    <p:animEffect transition="in" filter="fade">
                                      <p:cBhvr>
                                        <p:cTn id="63" dur="250"/>
                                        <p:tgtEl>
                                          <p:spTgt spid="7">
                                            <p:txEl>
                                              <p:pRg st="14" end="14"/>
                                            </p:txEl>
                                          </p:spTgt>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7">
                                            <p:txEl>
                                              <p:pRg st="15" end="15"/>
                                            </p:txEl>
                                          </p:spTgt>
                                        </p:tgtEl>
                                        <p:attrNameLst>
                                          <p:attrName>style.visibility</p:attrName>
                                        </p:attrNameLst>
                                      </p:cBhvr>
                                      <p:to>
                                        <p:strVal val="visible"/>
                                      </p:to>
                                    </p:set>
                                    <p:animEffect transition="in" filter="fade">
                                      <p:cBhvr>
                                        <p:cTn id="67" dur="250"/>
                                        <p:tgtEl>
                                          <p:spTgt spid="7">
                                            <p:txEl>
                                              <p:pRg st="15" end="15"/>
                                            </p:txEl>
                                          </p:spTgt>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7">
                                            <p:txEl>
                                              <p:pRg st="16" end="16"/>
                                            </p:txEl>
                                          </p:spTgt>
                                        </p:tgtEl>
                                        <p:attrNameLst>
                                          <p:attrName>style.visibility</p:attrName>
                                        </p:attrNameLst>
                                      </p:cBhvr>
                                      <p:to>
                                        <p:strVal val="visible"/>
                                      </p:to>
                                    </p:set>
                                    <p:animEffect transition="in" filter="fade">
                                      <p:cBhvr>
                                        <p:cTn id="71" dur="250"/>
                                        <p:tgtEl>
                                          <p:spTgt spid="7">
                                            <p:txEl>
                                              <p:pRg st="16" end="16"/>
                                            </p:txEl>
                                          </p:spTgt>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7">
                                            <p:txEl>
                                              <p:pRg st="17" end="17"/>
                                            </p:txEl>
                                          </p:spTgt>
                                        </p:tgtEl>
                                        <p:attrNameLst>
                                          <p:attrName>style.visibility</p:attrName>
                                        </p:attrNameLst>
                                      </p:cBhvr>
                                      <p:to>
                                        <p:strVal val="visible"/>
                                      </p:to>
                                    </p:set>
                                    <p:animEffect transition="in" filter="fade">
                                      <p:cBhvr>
                                        <p:cTn id="75" dur="250"/>
                                        <p:tgtEl>
                                          <p:spTgt spid="7">
                                            <p:txEl>
                                              <p:pRg st="17" end="17"/>
                                            </p:txEl>
                                          </p:spTgt>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7">
                                            <p:txEl>
                                              <p:pRg st="18" end="18"/>
                                            </p:txEl>
                                          </p:spTgt>
                                        </p:tgtEl>
                                        <p:attrNameLst>
                                          <p:attrName>style.visibility</p:attrName>
                                        </p:attrNameLst>
                                      </p:cBhvr>
                                      <p:to>
                                        <p:strVal val="visible"/>
                                      </p:to>
                                    </p:set>
                                    <p:animEffect transition="in" filter="fade">
                                      <p:cBhvr>
                                        <p:cTn id="79" dur="250"/>
                                        <p:tgtEl>
                                          <p:spTgt spid="7">
                                            <p:txEl>
                                              <p:pRg st="18" end="18"/>
                                            </p:txEl>
                                          </p:spTgt>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7">
                                            <p:txEl>
                                              <p:pRg st="19" end="19"/>
                                            </p:txEl>
                                          </p:spTgt>
                                        </p:tgtEl>
                                        <p:attrNameLst>
                                          <p:attrName>style.visibility</p:attrName>
                                        </p:attrNameLst>
                                      </p:cBhvr>
                                      <p:to>
                                        <p:strVal val="visible"/>
                                      </p:to>
                                    </p:set>
                                    <p:animEffect transition="in" filter="fade">
                                      <p:cBhvr>
                                        <p:cTn id="83" dur="250"/>
                                        <p:tgtEl>
                                          <p:spTgt spid="7">
                                            <p:txEl>
                                              <p:pRg st="19" end="19"/>
                                            </p:txEl>
                                          </p:spTgt>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7">
                                            <p:txEl>
                                              <p:pRg st="20" end="20"/>
                                            </p:txEl>
                                          </p:spTgt>
                                        </p:tgtEl>
                                        <p:attrNameLst>
                                          <p:attrName>style.visibility</p:attrName>
                                        </p:attrNameLst>
                                      </p:cBhvr>
                                      <p:to>
                                        <p:strVal val="visible"/>
                                      </p:to>
                                    </p:set>
                                    <p:animEffect transition="in" filter="fade">
                                      <p:cBhvr>
                                        <p:cTn id="87" dur="250"/>
                                        <p:tgtEl>
                                          <p:spTgt spid="7">
                                            <p:txEl>
                                              <p:pRg st="20" end="20"/>
                                            </p:txEl>
                                          </p:spTgt>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7">
                                            <p:txEl>
                                              <p:pRg st="21" end="21"/>
                                            </p:txEl>
                                          </p:spTgt>
                                        </p:tgtEl>
                                        <p:attrNameLst>
                                          <p:attrName>style.visibility</p:attrName>
                                        </p:attrNameLst>
                                      </p:cBhvr>
                                      <p:to>
                                        <p:strVal val="visible"/>
                                      </p:to>
                                    </p:set>
                                    <p:animEffect transition="in" filter="fade">
                                      <p:cBhvr>
                                        <p:cTn id="91" dur="250"/>
                                        <p:tgtEl>
                                          <p:spTgt spid="7">
                                            <p:txEl>
                                              <p:pRg st="21" end="21"/>
                                            </p:txEl>
                                          </p:spTgt>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7">
                                            <p:txEl>
                                              <p:pRg st="38" end="38"/>
                                            </p:txEl>
                                          </p:spTgt>
                                        </p:tgtEl>
                                        <p:attrNameLst>
                                          <p:attrName>style.visibility</p:attrName>
                                        </p:attrNameLst>
                                      </p:cBhvr>
                                      <p:to>
                                        <p:strVal val="visible"/>
                                      </p:to>
                                    </p:set>
                                    <p:animEffect transition="in" filter="fade">
                                      <p:cBhvr>
                                        <p:cTn id="95" dur="250"/>
                                        <p:tgtEl>
                                          <p:spTgt spid="7">
                                            <p:txEl>
                                              <p:pRg st="38" end="38"/>
                                            </p:txEl>
                                          </p:spTgt>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7">
                                            <p:txEl>
                                              <p:pRg st="39" end="39"/>
                                            </p:txEl>
                                          </p:spTgt>
                                        </p:tgtEl>
                                        <p:attrNameLst>
                                          <p:attrName>style.visibility</p:attrName>
                                        </p:attrNameLst>
                                      </p:cBhvr>
                                      <p:to>
                                        <p:strVal val="visible"/>
                                      </p:to>
                                    </p:set>
                                    <p:animEffect transition="in" filter="fade">
                                      <p:cBhvr>
                                        <p:cTn id="99" dur="250"/>
                                        <p:tgtEl>
                                          <p:spTgt spid="7">
                                            <p:txEl>
                                              <p:pRg st="39" end="39"/>
                                            </p:txEl>
                                          </p:spTgt>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7">
                                            <p:txEl>
                                              <p:pRg st="40" end="40"/>
                                            </p:txEl>
                                          </p:spTgt>
                                        </p:tgtEl>
                                        <p:attrNameLst>
                                          <p:attrName>style.visibility</p:attrName>
                                        </p:attrNameLst>
                                      </p:cBhvr>
                                      <p:to>
                                        <p:strVal val="visible"/>
                                      </p:to>
                                    </p:set>
                                    <p:animEffect transition="in" filter="fade">
                                      <p:cBhvr>
                                        <p:cTn id="103" dur="250"/>
                                        <p:tgtEl>
                                          <p:spTgt spid="7">
                                            <p:txEl>
                                              <p:pRg st="40" end="40"/>
                                            </p:txEl>
                                          </p:spTgt>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7">
                                            <p:txEl>
                                              <p:pRg st="41" end="41"/>
                                            </p:txEl>
                                          </p:spTgt>
                                        </p:tgtEl>
                                        <p:attrNameLst>
                                          <p:attrName>style.visibility</p:attrName>
                                        </p:attrNameLst>
                                      </p:cBhvr>
                                      <p:to>
                                        <p:strVal val="visible"/>
                                      </p:to>
                                    </p:set>
                                    <p:animEffect transition="in" filter="fade">
                                      <p:cBhvr>
                                        <p:cTn id="107" dur="250"/>
                                        <p:tgtEl>
                                          <p:spTgt spid="7">
                                            <p:txEl>
                                              <p:pRg st="41" end="41"/>
                                            </p:txEl>
                                          </p:spTgt>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7">
                                            <p:txEl>
                                              <p:pRg st="42" end="42"/>
                                            </p:txEl>
                                          </p:spTgt>
                                        </p:tgtEl>
                                        <p:attrNameLst>
                                          <p:attrName>style.visibility</p:attrName>
                                        </p:attrNameLst>
                                      </p:cBhvr>
                                      <p:to>
                                        <p:strVal val="visible"/>
                                      </p:to>
                                    </p:set>
                                    <p:animEffect transition="in" filter="fade">
                                      <p:cBhvr>
                                        <p:cTn id="111" dur="250"/>
                                        <p:tgtEl>
                                          <p:spTgt spid="7">
                                            <p:txEl>
                                              <p:pRg st="42" end="42"/>
                                            </p:txEl>
                                          </p:spTgt>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7">
                                            <p:txEl>
                                              <p:pRg st="43" end="43"/>
                                            </p:txEl>
                                          </p:spTgt>
                                        </p:tgtEl>
                                        <p:attrNameLst>
                                          <p:attrName>style.visibility</p:attrName>
                                        </p:attrNameLst>
                                      </p:cBhvr>
                                      <p:to>
                                        <p:strVal val="visible"/>
                                      </p:to>
                                    </p:set>
                                    <p:animEffect transition="in" filter="fade">
                                      <p:cBhvr>
                                        <p:cTn id="115" dur="250"/>
                                        <p:tgtEl>
                                          <p:spTgt spid="7">
                                            <p:txEl>
                                              <p:pRg st="43" end="43"/>
                                            </p:txEl>
                                          </p:spTgt>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7">
                                            <p:txEl>
                                              <p:pRg st="44" end="44"/>
                                            </p:txEl>
                                          </p:spTgt>
                                        </p:tgtEl>
                                        <p:attrNameLst>
                                          <p:attrName>style.visibility</p:attrName>
                                        </p:attrNameLst>
                                      </p:cBhvr>
                                      <p:to>
                                        <p:strVal val="visible"/>
                                      </p:to>
                                    </p:set>
                                    <p:animEffect transition="in" filter="fade">
                                      <p:cBhvr>
                                        <p:cTn id="119" dur="250"/>
                                        <p:tgtEl>
                                          <p:spTgt spid="7">
                                            <p:txEl>
                                              <p:pRg st="44" end="44"/>
                                            </p:txEl>
                                          </p:spTgt>
                                        </p:tgtEl>
                                      </p:cBhvr>
                                    </p:animEffect>
                                  </p:childTnLst>
                                </p:cTn>
                              </p:par>
                            </p:childTnLst>
                          </p:cTn>
                        </p:par>
                        <p:par>
                          <p:cTn id="120" fill="hold">
                            <p:stCondLst>
                              <p:cond delay="7250"/>
                            </p:stCondLst>
                            <p:childTnLst>
                              <p:par>
                                <p:cTn id="121" presetID="10" presetClass="entr" presetSubtype="0" fill="hold" nodeType="afterEffect">
                                  <p:stCondLst>
                                    <p:cond delay="0"/>
                                  </p:stCondLst>
                                  <p:childTnLst>
                                    <p:set>
                                      <p:cBhvr>
                                        <p:cTn id="122" dur="1" fill="hold">
                                          <p:stCondLst>
                                            <p:cond delay="0"/>
                                          </p:stCondLst>
                                        </p:cTn>
                                        <p:tgtEl>
                                          <p:spTgt spid="7">
                                            <p:txEl>
                                              <p:pRg st="45" end="45"/>
                                            </p:txEl>
                                          </p:spTgt>
                                        </p:tgtEl>
                                        <p:attrNameLst>
                                          <p:attrName>style.visibility</p:attrName>
                                        </p:attrNameLst>
                                      </p:cBhvr>
                                      <p:to>
                                        <p:strVal val="visible"/>
                                      </p:to>
                                    </p:set>
                                    <p:animEffect transition="in" filter="fade">
                                      <p:cBhvr>
                                        <p:cTn id="123" dur="250"/>
                                        <p:tgtEl>
                                          <p:spTgt spid="7">
                                            <p:txEl>
                                              <p:pRg st="45" end="45"/>
                                            </p:txEl>
                                          </p:spTgt>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7">
                                            <p:txEl>
                                              <p:pRg st="46" end="46"/>
                                            </p:txEl>
                                          </p:spTgt>
                                        </p:tgtEl>
                                        <p:attrNameLst>
                                          <p:attrName>style.visibility</p:attrName>
                                        </p:attrNameLst>
                                      </p:cBhvr>
                                      <p:to>
                                        <p:strVal val="visible"/>
                                      </p:to>
                                    </p:set>
                                    <p:animEffect transition="in" filter="fade">
                                      <p:cBhvr>
                                        <p:cTn id="127" dur="250"/>
                                        <p:tgtEl>
                                          <p:spTgt spid="7">
                                            <p:txEl>
                                              <p:pRg st="46" end="46"/>
                                            </p:txEl>
                                          </p:spTgt>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7">
                                            <p:txEl>
                                              <p:pRg st="47" end="47"/>
                                            </p:txEl>
                                          </p:spTgt>
                                        </p:tgtEl>
                                        <p:attrNameLst>
                                          <p:attrName>style.visibility</p:attrName>
                                        </p:attrNameLst>
                                      </p:cBhvr>
                                      <p:to>
                                        <p:strVal val="visible"/>
                                      </p:to>
                                    </p:set>
                                    <p:animEffect transition="in" filter="fade">
                                      <p:cBhvr>
                                        <p:cTn id="131" dur="250"/>
                                        <p:tgtEl>
                                          <p:spTgt spid="7">
                                            <p:txEl>
                                              <p:pRg st="47" end="47"/>
                                            </p:txEl>
                                          </p:spTgt>
                                        </p:tgtEl>
                                      </p:cBhvr>
                                    </p:animEffect>
                                  </p:childTnLst>
                                </p:cTn>
                              </p:par>
                            </p:childTnLst>
                          </p:cTn>
                        </p:par>
                        <p:par>
                          <p:cTn id="132" fill="hold">
                            <p:stCondLst>
                              <p:cond delay="8000"/>
                            </p:stCondLst>
                            <p:childTnLst>
                              <p:par>
                                <p:cTn id="133" presetID="10" presetClass="entr" presetSubtype="0" fill="hold" nodeType="afterEffect">
                                  <p:stCondLst>
                                    <p:cond delay="0"/>
                                  </p:stCondLst>
                                  <p:childTnLst>
                                    <p:set>
                                      <p:cBhvr>
                                        <p:cTn id="134" dur="1" fill="hold">
                                          <p:stCondLst>
                                            <p:cond delay="0"/>
                                          </p:stCondLst>
                                        </p:cTn>
                                        <p:tgtEl>
                                          <p:spTgt spid="7">
                                            <p:txEl>
                                              <p:pRg st="48" end="48"/>
                                            </p:txEl>
                                          </p:spTgt>
                                        </p:tgtEl>
                                        <p:attrNameLst>
                                          <p:attrName>style.visibility</p:attrName>
                                        </p:attrNameLst>
                                      </p:cBhvr>
                                      <p:to>
                                        <p:strVal val="visible"/>
                                      </p:to>
                                    </p:set>
                                    <p:animEffect transition="in" filter="fade">
                                      <p:cBhvr>
                                        <p:cTn id="135" dur="250"/>
                                        <p:tgtEl>
                                          <p:spTgt spid="7">
                                            <p:txEl>
                                              <p:pRg st="48" end="48"/>
                                            </p:txEl>
                                          </p:spTgt>
                                        </p:tgtEl>
                                      </p:cBhvr>
                                    </p:animEffect>
                                  </p:childTnLst>
                                </p:cTn>
                              </p:par>
                            </p:childTnLst>
                          </p:cTn>
                        </p:par>
                        <p:par>
                          <p:cTn id="136" fill="hold">
                            <p:stCondLst>
                              <p:cond delay="8250"/>
                            </p:stCondLst>
                            <p:childTnLst>
                              <p:par>
                                <p:cTn id="137" presetID="10" presetClass="entr" presetSubtype="0" fill="hold" nodeType="afterEffect">
                                  <p:stCondLst>
                                    <p:cond delay="0"/>
                                  </p:stCondLst>
                                  <p:childTnLst>
                                    <p:set>
                                      <p:cBhvr>
                                        <p:cTn id="138" dur="1" fill="hold">
                                          <p:stCondLst>
                                            <p:cond delay="0"/>
                                          </p:stCondLst>
                                        </p:cTn>
                                        <p:tgtEl>
                                          <p:spTgt spid="7">
                                            <p:txEl>
                                              <p:pRg st="49" end="49"/>
                                            </p:txEl>
                                          </p:spTgt>
                                        </p:tgtEl>
                                        <p:attrNameLst>
                                          <p:attrName>style.visibility</p:attrName>
                                        </p:attrNameLst>
                                      </p:cBhvr>
                                      <p:to>
                                        <p:strVal val="visible"/>
                                      </p:to>
                                    </p:set>
                                    <p:animEffect transition="in" filter="fade">
                                      <p:cBhvr>
                                        <p:cTn id="139" dur="250"/>
                                        <p:tgtEl>
                                          <p:spTgt spid="7">
                                            <p:txEl>
                                              <p:pRg st="49" end="49"/>
                                            </p:txEl>
                                          </p:spTgt>
                                        </p:tgtEl>
                                      </p:cBhvr>
                                    </p:animEffect>
                                  </p:childTnLst>
                                </p:cTn>
                              </p:par>
                            </p:childTnLst>
                          </p:cTn>
                        </p:par>
                        <p:par>
                          <p:cTn id="140" fill="hold">
                            <p:stCondLst>
                              <p:cond delay="8500"/>
                            </p:stCondLst>
                            <p:childTnLst>
                              <p:par>
                                <p:cTn id="141" presetID="10" presetClass="entr" presetSubtype="0" fill="hold" nodeType="afterEffect">
                                  <p:stCondLst>
                                    <p:cond delay="0"/>
                                  </p:stCondLst>
                                  <p:childTnLst>
                                    <p:set>
                                      <p:cBhvr>
                                        <p:cTn id="142" dur="1" fill="hold">
                                          <p:stCondLst>
                                            <p:cond delay="0"/>
                                          </p:stCondLst>
                                        </p:cTn>
                                        <p:tgtEl>
                                          <p:spTgt spid="7">
                                            <p:txEl>
                                              <p:pRg st="50" end="50"/>
                                            </p:txEl>
                                          </p:spTgt>
                                        </p:tgtEl>
                                        <p:attrNameLst>
                                          <p:attrName>style.visibility</p:attrName>
                                        </p:attrNameLst>
                                      </p:cBhvr>
                                      <p:to>
                                        <p:strVal val="visible"/>
                                      </p:to>
                                    </p:set>
                                    <p:animEffect transition="in" filter="fade">
                                      <p:cBhvr>
                                        <p:cTn id="143" dur="250"/>
                                        <p:tgtEl>
                                          <p:spTgt spid="7">
                                            <p:txEl>
                                              <p:pRg st="50" end="50"/>
                                            </p:txEl>
                                          </p:spTgt>
                                        </p:tgtEl>
                                      </p:cBhvr>
                                    </p:animEffect>
                                  </p:childTnLst>
                                </p:cTn>
                              </p:par>
                            </p:childTnLst>
                          </p:cTn>
                        </p:par>
                        <p:par>
                          <p:cTn id="144" fill="hold">
                            <p:stCondLst>
                              <p:cond delay="8750"/>
                            </p:stCondLst>
                            <p:childTnLst>
                              <p:par>
                                <p:cTn id="145" presetID="10" presetClass="entr" presetSubtype="0" fill="hold" nodeType="afterEffect">
                                  <p:stCondLst>
                                    <p:cond delay="0"/>
                                  </p:stCondLst>
                                  <p:childTnLst>
                                    <p:set>
                                      <p:cBhvr>
                                        <p:cTn id="146" dur="1" fill="hold">
                                          <p:stCondLst>
                                            <p:cond delay="0"/>
                                          </p:stCondLst>
                                        </p:cTn>
                                        <p:tgtEl>
                                          <p:spTgt spid="7">
                                            <p:txEl>
                                              <p:pRg st="51" end="51"/>
                                            </p:txEl>
                                          </p:spTgt>
                                        </p:tgtEl>
                                        <p:attrNameLst>
                                          <p:attrName>style.visibility</p:attrName>
                                        </p:attrNameLst>
                                      </p:cBhvr>
                                      <p:to>
                                        <p:strVal val="visible"/>
                                      </p:to>
                                    </p:set>
                                    <p:animEffect transition="in" filter="fade">
                                      <p:cBhvr>
                                        <p:cTn id="147" dur="250"/>
                                        <p:tgtEl>
                                          <p:spTgt spid="7">
                                            <p:txEl>
                                              <p:pRg st="51" end="51"/>
                                            </p:txEl>
                                          </p:spTgt>
                                        </p:tgtEl>
                                      </p:cBhvr>
                                    </p:animEffect>
                                  </p:childTnLst>
                                </p:cTn>
                              </p:par>
                            </p:childTnLst>
                          </p:cTn>
                        </p:par>
                        <p:par>
                          <p:cTn id="148" fill="hold">
                            <p:stCondLst>
                              <p:cond delay="9000"/>
                            </p:stCondLst>
                            <p:childTnLst>
                              <p:par>
                                <p:cTn id="149" presetID="10" presetClass="entr" presetSubtype="0" fill="hold" nodeType="afterEffect">
                                  <p:stCondLst>
                                    <p:cond delay="0"/>
                                  </p:stCondLst>
                                  <p:childTnLst>
                                    <p:set>
                                      <p:cBhvr>
                                        <p:cTn id="150" dur="1" fill="hold">
                                          <p:stCondLst>
                                            <p:cond delay="0"/>
                                          </p:stCondLst>
                                        </p:cTn>
                                        <p:tgtEl>
                                          <p:spTgt spid="7">
                                            <p:txEl>
                                              <p:pRg st="52" end="52"/>
                                            </p:txEl>
                                          </p:spTgt>
                                        </p:tgtEl>
                                        <p:attrNameLst>
                                          <p:attrName>style.visibility</p:attrName>
                                        </p:attrNameLst>
                                      </p:cBhvr>
                                      <p:to>
                                        <p:strVal val="visible"/>
                                      </p:to>
                                    </p:set>
                                    <p:animEffect transition="in" filter="fade">
                                      <p:cBhvr>
                                        <p:cTn id="151" dur="250"/>
                                        <p:tgtEl>
                                          <p:spTgt spid="7">
                                            <p:txEl>
                                              <p:pRg st="52" end="52"/>
                                            </p:txEl>
                                          </p:spTgt>
                                        </p:tgtEl>
                                      </p:cBhvr>
                                    </p:animEffect>
                                  </p:childTnLst>
                                </p:cTn>
                              </p:par>
                            </p:childTnLst>
                          </p:cTn>
                        </p:par>
                        <p:par>
                          <p:cTn id="152" fill="hold">
                            <p:stCondLst>
                              <p:cond delay="9250"/>
                            </p:stCondLst>
                            <p:childTnLst>
                              <p:par>
                                <p:cTn id="153" presetID="10" presetClass="entr" presetSubtype="0" fill="hold" nodeType="afterEffect">
                                  <p:stCondLst>
                                    <p:cond delay="0"/>
                                  </p:stCondLst>
                                  <p:childTnLst>
                                    <p:set>
                                      <p:cBhvr>
                                        <p:cTn id="154" dur="1" fill="hold">
                                          <p:stCondLst>
                                            <p:cond delay="0"/>
                                          </p:stCondLst>
                                        </p:cTn>
                                        <p:tgtEl>
                                          <p:spTgt spid="7">
                                            <p:txEl>
                                              <p:pRg st="53" end="53"/>
                                            </p:txEl>
                                          </p:spTgt>
                                        </p:tgtEl>
                                        <p:attrNameLst>
                                          <p:attrName>style.visibility</p:attrName>
                                        </p:attrNameLst>
                                      </p:cBhvr>
                                      <p:to>
                                        <p:strVal val="visible"/>
                                      </p:to>
                                    </p:set>
                                    <p:animEffect transition="in" filter="fade">
                                      <p:cBhvr>
                                        <p:cTn id="155" dur="250"/>
                                        <p:tgtEl>
                                          <p:spTgt spid="7">
                                            <p:txEl>
                                              <p:pRg st="53" end="53"/>
                                            </p:txEl>
                                          </p:spTgt>
                                        </p:tgtEl>
                                      </p:cBhvr>
                                    </p:animEffect>
                                  </p:childTnLst>
                                </p:cTn>
                              </p:par>
                            </p:childTnLst>
                          </p:cTn>
                        </p:par>
                        <p:par>
                          <p:cTn id="156" fill="hold">
                            <p:stCondLst>
                              <p:cond delay="9500"/>
                            </p:stCondLst>
                            <p:childTnLst>
                              <p:par>
                                <p:cTn id="157" presetID="10" presetClass="entr" presetSubtype="0" fill="hold" nodeType="afterEffect">
                                  <p:stCondLst>
                                    <p:cond delay="0"/>
                                  </p:stCondLst>
                                  <p:childTnLst>
                                    <p:set>
                                      <p:cBhvr>
                                        <p:cTn id="158" dur="1" fill="hold">
                                          <p:stCondLst>
                                            <p:cond delay="0"/>
                                          </p:stCondLst>
                                        </p:cTn>
                                        <p:tgtEl>
                                          <p:spTgt spid="7">
                                            <p:txEl>
                                              <p:pRg st="54" end="54"/>
                                            </p:txEl>
                                          </p:spTgt>
                                        </p:tgtEl>
                                        <p:attrNameLst>
                                          <p:attrName>style.visibility</p:attrName>
                                        </p:attrNameLst>
                                      </p:cBhvr>
                                      <p:to>
                                        <p:strVal val="visible"/>
                                      </p:to>
                                    </p:set>
                                    <p:animEffect transition="in" filter="fade">
                                      <p:cBhvr>
                                        <p:cTn id="159" dur="250"/>
                                        <p:tgtEl>
                                          <p:spTgt spid="7">
                                            <p:txEl>
                                              <p:pRg st="54" end="54"/>
                                            </p:txEl>
                                          </p:spTgt>
                                        </p:tgtEl>
                                      </p:cBhvr>
                                    </p:animEffect>
                                  </p:childTnLst>
                                </p:cTn>
                              </p:par>
                            </p:childTnLst>
                          </p:cTn>
                        </p:par>
                        <p:par>
                          <p:cTn id="160" fill="hold">
                            <p:stCondLst>
                              <p:cond delay="9750"/>
                            </p:stCondLst>
                            <p:childTnLst>
                              <p:par>
                                <p:cTn id="161" presetID="10" presetClass="entr" presetSubtype="0" fill="hold" nodeType="afterEffect">
                                  <p:stCondLst>
                                    <p:cond delay="0"/>
                                  </p:stCondLst>
                                  <p:childTnLst>
                                    <p:set>
                                      <p:cBhvr>
                                        <p:cTn id="162" dur="1" fill="hold">
                                          <p:stCondLst>
                                            <p:cond delay="0"/>
                                          </p:stCondLst>
                                        </p:cTn>
                                        <p:tgtEl>
                                          <p:spTgt spid="7">
                                            <p:txEl>
                                              <p:pRg st="55" end="55"/>
                                            </p:txEl>
                                          </p:spTgt>
                                        </p:tgtEl>
                                        <p:attrNameLst>
                                          <p:attrName>style.visibility</p:attrName>
                                        </p:attrNameLst>
                                      </p:cBhvr>
                                      <p:to>
                                        <p:strVal val="visible"/>
                                      </p:to>
                                    </p:set>
                                    <p:animEffect transition="in" filter="fade">
                                      <p:cBhvr>
                                        <p:cTn id="163" dur="250"/>
                                        <p:tgtEl>
                                          <p:spTgt spid="7">
                                            <p:txEl>
                                              <p:pRg st="55" end="55"/>
                                            </p:txEl>
                                          </p:spTgt>
                                        </p:tgtEl>
                                      </p:cBhvr>
                                    </p:animEffect>
                                  </p:childTnLst>
                                </p:cTn>
                              </p:par>
                            </p:childTnLst>
                          </p:cTn>
                        </p:par>
                        <p:par>
                          <p:cTn id="164" fill="hold">
                            <p:stCondLst>
                              <p:cond delay="10000"/>
                            </p:stCondLst>
                            <p:childTnLst>
                              <p:par>
                                <p:cTn id="165" presetID="10" presetClass="entr" presetSubtype="0" fill="hold" nodeType="afterEffect">
                                  <p:stCondLst>
                                    <p:cond delay="0"/>
                                  </p:stCondLst>
                                  <p:childTnLst>
                                    <p:set>
                                      <p:cBhvr>
                                        <p:cTn id="166" dur="1" fill="hold">
                                          <p:stCondLst>
                                            <p:cond delay="0"/>
                                          </p:stCondLst>
                                        </p:cTn>
                                        <p:tgtEl>
                                          <p:spTgt spid="7">
                                            <p:txEl>
                                              <p:pRg st="56" end="56"/>
                                            </p:txEl>
                                          </p:spTgt>
                                        </p:tgtEl>
                                        <p:attrNameLst>
                                          <p:attrName>style.visibility</p:attrName>
                                        </p:attrNameLst>
                                      </p:cBhvr>
                                      <p:to>
                                        <p:strVal val="visible"/>
                                      </p:to>
                                    </p:set>
                                    <p:animEffect transition="in" filter="fade">
                                      <p:cBhvr>
                                        <p:cTn id="167" dur="250"/>
                                        <p:tgtEl>
                                          <p:spTgt spid="7">
                                            <p:txEl>
                                              <p:pRg st="56" end="56"/>
                                            </p:txEl>
                                          </p:spTgt>
                                        </p:tgtEl>
                                      </p:cBhvr>
                                    </p:animEffect>
                                  </p:childTnLst>
                                </p:cTn>
                              </p:par>
                            </p:childTnLst>
                          </p:cTn>
                        </p:par>
                        <p:par>
                          <p:cTn id="168" fill="hold">
                            <p:stCondLst>
                              <p:cond delay="10250"/>
                            </p:stCondLst>
                            <p:childTnLst>
                              <p:par>
                                <p:cTn id="169" presetID="10" presetClass="entr" presetSubtype="0" fill="hold" nodeType="afterEffect">
                                  <p:stCondLst>
                                    <p:cond delay="0"/>
                                  </p:stCondLst>
                                  <p:childTnLst>
                                    <p:set>
                                      <p:cBhvr>
                                        <p:cTn id="170" dur="1" fill="hold">
                                          <p:stCondLst>
                                            <p:cond delay="0"/>
                                          </p:stCondLst>
                                        </p:cTn>
                                        <p:tgtEl>
                                          <p:spTgt spid="7">
                                            <p:txEl>
                                              <p:pRg st="57" end="57"/>
                                            </p:txEl>
                                          </p:spTgt>
                                        </p:tgtEl>
                                        <p:attrNameLst>
                                          <p:attrName>style.visibility</p:attrName>
                                        </p:attrNameLst>
                                      </p:cBhvr>
                                      <p:to>
                                        <p:strVal val="visible"/>
                                      </p:to>
                                    </p:set>
                                    <p:animEffect transition="in" filter="fade">
                                      <p:cBhvr>
                                        <p:cTn id="171" dur="250"/>
                                        <p:tgtEl>
                                          <p:spTgt spid="7">
                                            <p:txEl>
                                              <p:pRg st="57" end="57"/>
                                            </p:txEl>
                                          </p:spTgt>
                                        </p:tgtEl>
                                      </p:cBhvr>
                                    </p:animEffect>
                                  </p:childTnLst>
                                </p:cTn>
                              </p:par>
                            </p:childTnLst>
                          </p:cTn>
                        </p:par>
                        <p:par>
                          <p:cTn id="172" fill="hold">
                            <p:stCondLst>
                              <p:cond delay="10500"/>
                            </p:stCondLst>
                            <p:childTnLst>
                              <p:par>
                                <p:cTn id="173" presetID="10" presetClass="entr" presetSubtype="0" fill="hold" nodeType="afterEffect">
                                  <p:stCondLst>
                                    <p:cond delay="0"/>
                                  </p:stCondLst>
                                  <p:childTnLst>
                                    <p:set>
                                      <p:cBhvr>
                                        <p:cTn id="174" dur="1" fill="hold">
                                          <p:stCondLst>
                                            <p:cond delay="0"/>
                                          </p:stCondLst>
                                        </p:cTn>
                                        <p:tgtEl>
                                          <p:spTgt spid="7">
                                            <p:txEl>
                                              <p:pRg st="58" end="58"/>
                                            </p:txEl>
                                          </p:spTgt>
                                        </p:tgtEl>
                                        <p:attrNameLst>
                                          <p:attrName>style.visibility</p:attrName>
                                        </p:attrNameLst>
                                      </p:cBhvr>
                                      <p:to>
                                        <p:strVal val="visible"/>
                                      </p:to>
                                    </p:set>
                                    <p:animEffect transition="in" filter="fade">
                                      <p:cBhvr>
                                        <p:cTn id="175" dur="250"/>
                                        <p:tgtEl>
                                          <p:spTgt spid="7">
                                            <p:txEl>
                                              <p:pRg st="58" end="58"/>
                                            </p:txEl>
                                          </p:spTgt>
                                        </p:tgtEl>
                                      </p:cBhvr>
                                    </p:animEffect>
                                  </p:childTnLst>
                                </p:cTn>
                              </p:par>
                            </p:childTnLst>
                          </p:cTn>
                        </p:par>
                        <p:par>
                          <p:cTn id="176" fill="hold">
                            <p:stCondLst>
                              <p:cond delay="10750"/>
                            </p:stCondLst>
                            <p:childTnLst>
                              <p:par>
                                <p:cTn id="177" presetID="26" presetClass="entr" presetSubtype="0" fill="hold" nodeType="afterEffect">
                                  <p:stCondLst>
                                    <p:cond delay="0"/>
                                  </p:stCondLst>
                                  <p:childTnLst>
                                    <p:set>
                                      <p:cBhvr>
                                        <p:cTn id="178" dur="1" fill="hold">
                                          <p:stCondLst>
                                            <p:cond delay="0"/>
                                          </p:stCondLst>
                                        </p:cTn>
                                        <p:tgtEl>
                                          <p:spTgt spid="1030"/>
                                        </p:tgtEl>
                                        <p:attrNameLst>
                                          <p:attrName>style.visibility</p:attrName>
                                        </p:attrNameLst>
                                      </p:cBhvr>
                                      <p:to>
                                        <p:strVal val="visible"/>
                                      </p:to>
                                    </p:set>
                                    <p:animEffect transition="in" filter="wipe(down)">
                                      <p:cBhvr>
                                        <p:cTn id="179" dur="580">
                                          <p:stCondLst>
                                            <p:cond delay="0"/>
                                          </p:stCondLst>
                                        </p:cTn>
                                        <p:tgtEl>
                                          <p:spTgt spid="1030"/>
                                        </p:tgtEl>
                                      </p:cBhvr>
                                    </p:animEffect>
                                    <p:anim calcmode="lin" valueType="num">
                                      <p:cBhvr>
                                        <p:cTn id="180"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181"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82"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83"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84"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85" dur="26">
                                          <p:stCondLst>
                                            <p:cond delay="650"/>
                                          </p:stCondLst>
                                        </p:cTn>
                                        <p:tgtEl>
                                          <p:spTgt spid="1030"/>
                                        </p:tgtEl>
                                      </p:cBhvr>
                                      <p:to x="100000" y="60000"/>
                                    </p:animScale>
                                    <p:animScale>
                                      <p:cBhvr>
                                        <p:cTn id="186" dur="166" decel="50000">
                                          <p:stCondLst>
                                            <p:cond delay="676"/>
                                          </p:stCondLst>
                                        </p:cTn>
                                        <p:tgtEl>
                                          <p:spTgt spid="1030"/>
                                        </p:tgtEl>
                                      </p:cBhvr>
                                      <p:to x="100000" y="100000"/>
                                    </p:animScale>
                                    <p:animScale>
                                      <p:cBhvr>
                                        <p:cTn id="187" dur="26">
                                          <p:stCondLst>
                                            <p:cond delay="1312"/>
                                          </p:stCondLst>
                                        </p:cTn>
                                        <p:tgtEl>
                                          <p:spTgt spid="1030"/>
                                        </p:tgtEl>
                                      </p:cBhvr>
                                      <p:to x="100000" y="80000"/>
                                    </p:animScale>
                                    <p:animScale>
                                      <p:cBhvr>
                                        <p:cTn id="188" dur="166" decel="50000">
                                          <p:stCondLst>
                                            <p:cond delay="1338"/>
                                          </p:stCondLst>
                                        </p:cTn>
                                        <p:tgtEl>
                                          <p:spTgt spid="1030"/>
                                        </p:tgtEl>
                                      </p:cBhvr>
                                      <p:to x="100000" y="100000"/>
                                    </p:animScale>
                                    <p:animScale>
                                      <p:cBhvr>
                                        <p:cTn id="189" dur="26">
                                          <p:stCondLst>
                                            <p:cond delay="1642"/>
                                          </p:stCondLst>
                                        </p:cTn>
                                        <p:tgtEl>
                                          <p:spTgt spid="1030"/>
                                        </p:tgtEl>
                                      </p:cBhvr>
                                      <p:to x="100000" y="90000"/>
                                    </p:animScale>
                                    <p:animScale>
                                      <p:cBhvr>
                                        <p:cTn id="190" dur="166" decel="50000">
                                          <p:stCondLst>
                                            <p:cond delay="1668"/>
                                          </p:stCondLst>
                                        </p:cTn>
                                        <p:tgtEl>
                                          <p:spTgt spid="1030"/>
                                        </p:tgtEl>
                                      </p:cBhvr>
                                      <p:to x="100000" y="100000"/>
                                    </p:animScale>
                                    <p:animScale>
                                      <p:cBhvr>
                                        <p:cTn id="191" dur="26">
                                          <p:stCondLst>
                                            <p:cond delay="1808"/>
                                          </p:stCondLst>
                                        </p:cTn>
                                        <p:tgtEl>
                                          <p:spTgt spid="1030"/>
                                        </p:tgtEl>
                                      </p:cBhvr>
                                      <p:to x="100000" y="95000"/>
                                    </p:animScale>
                                    <p:animScale>
                                      <p:cBhvr>
                                        <p:cTn id="192" dur="166" decel="50000">
                                          <p:stCondLst>
                                            <p:cond delay="1834"/>
                                          </p:stCondLst>
                                        </p:cTn>
                                        <p:tgtEl>
                                          <p:spTgt spid="1030"/>
                                        </p:tgtEl>
                                      </p:cBhvr>
                                      <p:to x="100000" y="100000"/>
                                    </p:animScale>
                                  </p:childTnLst>
                                </p:cTn>
                              </p:par>
                            </p:childTnLst>
                          </p:cTn>
                        </p:par>
                        <p:par>
                          <p:cTn id="193" fill="hold">
                            <p:stCondLst>
                              <p:cond delay="12750"/>
                            </p:stCondLst>
                            <p:childTnLst>
                              <p:par>
                                <p:cTn id="194" presetID="1" presetClass="entr" presetSubtype="0" fill="hold" grpId="0" nodeType="afterEffect">
                                  <p:stCondLst>
                                    <p:cond delay="0"/>
                                  </p:stCondLst>
                                  <p:childTnLst>
                                    <p:set>
                                      <p:cBhvr>
                                        <p:cTn id="19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Who are Hiscox?</a:t>
            </a:r>
          </a:p>
        </p:txBody>
      </p:sp>
      <p:sp>
        <p:nvSpPr>
          <p:cNvPr id="3" name="Slide Number Placeholder 2"/>
          <p:cNvSpPr>
            <a:spLocks noGrp="1"/>
          </p:cNvSpPr>
          <p:nvPr>
            <p:ph type="sldNum" sz="quarter" idx="12"/>
          </p:nvPr>
        </p:nvSpPr>
        <p:spPr/>
        <p:txBody>
          <a:bodyPr/>
          <a:lstStyle/>
          <a:p>
            <a:fld id="{A226B5C7-863F-4784-8CDC-18C0AF13FBD7}" type="slidenum">
              <a:rPr lang="en-GB" smtClean="0"/>
              <a:pPr/>
              <a:t>3</a:t>
            </a:fld>
            <a:endParaRPr lang="en-GB"/>
          </a:p>
        </p:txBody>
      </p:sp>
      <p:sp>
        <p:nvSpPr>
          <p:cNvPr id="8" name="TextBox 7"/>
          <p:cNvSpPr txBox="1"/>
          <p:nvPr/>
        </p:nvSpPr>
        <p:spPr>
          <a:xfrm>
            <a:off x="771525" y="3711575"/>
            <a:ext cx="1085850" cy="1169551"/>
          </a:xfrm>
          <a:prstGeom prst="rect">
            <a:avLst/>
          </a:prstGeom>
          <a:noFill/>
        </p:spPr>
        <p:txBody>
          <a:bodyPr wrap="square" lIns="0" tIns="0" rIns="0" bIns="0" rtlCol="0">
            <a:noAutofit/>
          </a:bodyPr>
          <a:lstStyle/>
          <a:p>
            <a:r>
              <a:rPr lang="en-GB" sz="1000" b="1" dirty="0"/>
              <a:t>USA</a:t>
            </a:r>
          </a:p>
          <a:p>
            <a:r>
              <a:rPr lang="en-GB" sz="1000" dirty="0"/>
              <a:t>Atlanta</a:t>
            </a:r>
          </a:p>
          <a:p>
            <a:r>
              <a:rPr lang="en-GB" sz="1000" dirty="0"/>
              <a:t>Chicago</a:t>
            </a:r>
          </a:p>
          <a:p>
            <a:r>
              <a:rPr lang="en-GB" sz="1000" dirty="0"/>
              <a:t>Los Angeles</a:t>
            </a:r>
          </a:p>
          <a:p>
            <a:r>
              <a:rPr lang="en-GB" sz="1000" dirty="0"/>
              <a:t>New York City</a:t>
            </a:r>
          </a:p>
          <a:p>
            <a:r>
              <a:rPr lang="en-GB" sz="1000" dirty="0"/>
              <a:t>San Francisco</a:t>
            </a:r>
          </a:p>
          <a:p>
            <a:r>
              <a:rPr lang="en-GB" sz="1000" dirty="0"/>
              <a:t>White Plains</a:t>
            </a:r>
          </a:p>
        </p:txBody>
      </p:sp>
      <p:sp>
        <p:nvSpPr>
          <p:cNvPr id="9" name="TextBox 8"/>
          <p:cNvSpPr txBox="1"/>
          <p:nvPr/>
        </p:nvSpPr>
        <p:spPr>
          <a:xfrm>
            <a:off x="3478457" y="3117762"/>
            <a:ext cx="1085850" cy="388903"/>
          </a:xfrm>
          <a:prstGeom prst="rect">
            <a:avLst/>
          </a:prstGeom>
          <a:noFill/>
        </p:spPr>
        <p:txBody>
          <a:bodyPr wrap="square" lIns="0" tIns="0" rIns="0" bIns="0" rtlCol="0">
            <a:noAutofit/>
          </a:bodyPr>
          <a:lstStyle/>
          <a:p>
            <a:r>
              <a:rPr lang="en-GB" sz="1000" b="1" dirty="0"/>
              <a:t>Guernsey</a:t>
            </a:r>
          </a:p>
          <a:p>
            <a:r>
              <a:rPr lang="en-GB" sz="1000" dirty="0"/>
              <a:t>St Peter Port</a:t>
            </a:r>
          </a:p>
        </p:txBody>
      </p:sp>
      <p:sp>
        <p:nvSpPr>
          <p:cNvPr id="10" name="TextBox 9"/>
          <p:cNvSpPr txBox="1"/>
          <p:nvPr/>
        </p:nvSpPr>
        <p:spPr>
          <a:xfrm>
            <a:off x="3472107" y="4102472"/>
            <a:ext cx="1085850" cy="556474"/>
          </a:xfrm>
          <a:prstGeom prst="rect">
            <a:avLst/>
          </a:prstGeom>
          <a:noFill/>
        </p:spPr>
        <p:txBody>
          <a:bodyPr wrap="square" lIns="0" tIns="0" rIns="0" bIns="0" rtlCol="0">
            <a:noAutofit/>
          </a:bodyPr>
          <a:lstStyle/>
          <a:p>
            <a:r>
              <a:rPr lang="en-GB" sz="1000" b="1" dirty="0"/>
              <a:t>Latin American </a:t>
            </a:r>
          </a:p>
          <a:p>
            <a:r>
              <a:rPr lang="en-GB" sz="1000" b="1" dirty="0"/>
              <a:t>gateway</a:t>
            </a:r>
          </a:p>
          <a:p>
            <a:r>
              <a:rPr lang="en-GB" sz="1000" dirty="0"/>
              <a:t>Miami</a:t>
            </a:r>
          </a:p>
        </p:txBody>
      </p:sp>
      <p:sp>
        <p:nvSpPr>
          <p:cNvPr id="11" name="TextBox 10"/>
          <p:cNvSpPr txBox="1"/>
          <p:nvPr/>
        </p:nvSpPr>
        <p:spPr>
          <a:xfrm>
            <a:off x="3478457" y="3707219"/>
            <a:ext cx="1085850" cy="388903"/>
          </a:xfrm>
          <a:prstGeom prst="rect">
            <a:avLst/>
          </a:prstGeom>
          <a:noFill/>
        </p:spPr>
        <p:txBody>
          <a:bodyPr wrap="square" lIns="0" tIns="0" rIns="0" bIns="0" rtlCol="0">
            <a:noAutofit/>
          </a:bodyPr>
          <a:lstStyle/>
          <a:p>
            <a:r>
              <a:rPr lang="en-GB" sz="1000" b="1" dirty="0"/>
              <a:t>Bermuda</a:t>
            </a:r>
          </a:p>
          <a:p>
            <a:r>
              <a:rPr lang="en-GB" sz="1000" dirty="0"/>
              <a:t>Hamilton</a:t>
            </a:r>
          </a:p>
        </p:txBody>
      </p:sp>
      <p:cxnSp>
        <p:nvCxnSpPr>
          <p:cNvPr id="12" name="Straight Connector 11"/>
          <p:cNvCxnSpPr/>
          <p:nvPr/>
        </p:nvCxnSpPr>
        <p:spPr>
          <a:xfrm>
            <a:off x="771525" y="3693724"/>
            <a:ext cx="1595438" cy="0"/>
          </a:xfrm>
          <a:prstGeom prst="line">
            <a:avLst/>
          </a:prstGeom>
          <a:ln w="6350">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0257" y="3181261"/>
            <a:ext cx="1085850" cy="1866989"/>
          </a:xfrm>
          <a:prstGeom prst="rect">
            <a:avLst/>
          </a:prstGeom>
          <a:noFill/>
        </p:spPr>
        <p:txBody>
          <a:bodyPr wrap="square" lIns="0" tIns="0" rIns="0" bIns="0" rtlCol="0">
            <a:noAutofit/>
          </a:bodyPr>
          <a:lstStyle/>
          <a:p>
            <a:r>
              <a:rPr lang="en-GB" sz="1000" b="1" dirty="0"/>
              <a:t>Europe</a:t>
            </a:r>
          </a:p>
          <a:p>
            <a:r>
              <a:rPr lang="en-GB" sz="1000" dirty="0"/>
              <a:t>Amsterdam</a:t>
            </a:r>
          </a:p>
          <a:p>
            <a:r>
              <a:rPr lang="en-GB" sz="1000" dirty="0"/>
              <a:t>Bordeaux</a:t>
            </a:r>
          </a:p>
          <a:p>
            <a:r>
              <a:rPr lang="en-GB" sz="1000" dirty="0"/>
              <a:t>Brussels</a:t>
            </a:r>
          </a:p>
          <a:p>
            <a:r>
              <a:rPr lang="en-GB" sz="1000" dirty="0"/>
              <a:t>Cologne</a:t>
            </a:r>
          </a:p>
          <a:p>
            <a:r>
              <a:rPr lang="en-GB" sz="1000" dirty="0"/>
              <a:t>Dublin</a:t>
            </a:r>
          </a:p>
          <a:p>
            <a:r>
              <a:rPr lang="en-GB" sz="1000" dirty="0"/>
              <a:t>Hamburg</a:t>
            </a:r>
          </a:p>
          <a:p>
            <a:r>
              <a:rPr lang="en-GB" sz="1000" dirty="0"/>
              <a:t>Lisbon</a:t>
            </a:r>
          </a:p>
          <a:p>
            <a:r>
              <a:rPr lang="en-GB" sz="1000" dirty="0"/>
              <a:t>Lyon</a:t>
            </a:r>
          </a:p>
          <a:p>
            <a:r>
              <a:rPr lang="en-GB" sz="1000" dirty="0"/>
              <a:t>Madrid</a:t>
            </a:r>
          </a:p>
          <a:p>
            <a:r>
              <a:rPr lang="en-GB" sz="1000" dirty="0"/>
              <a:t>Munich</a:t>
            </a:r>
          </a:p>
          <a:p>
            <a:r>
              <a:rPr lang="en-GB" sz="1000" dirty="0"/>
              <a:t>Paris</a:t>
            </a:r>
          </a:p>
        </p:txBody>
      </p:sp>
      <p:sp>
        <p:nvSpPr>
          <p:cNvPr id="14" name="TextBox 13"/>
          <p:cNvSpPr txBox="1"/>
          <p:nvPr/>
        </p:nvSpPr>
        <p:spPr>
          <a:xfrm>
            <a:off x="6480175" y="2908212"/>
            <a:ext cx="1085850" cy="1472498"/>
          </a:xfrm>
          <a:prstGeom prst="rect">
            <a:avLst/>
          </a:prstGeom>
          <a:noFill/>
        </p:spPr>
        <p:txBody>
          <a:bodyPr wrap="square" lIns="0" tIns="0" rIns="0" bIns="0" rtlCol="0">
            <a:noAutofit/>
          </a:bodyPr>
          <a:lstStyle/>
          <a:p>
            <a:r>
              <a:rPr lang="en-GB" sz="1000" b="1" dirty="0"/>
              <a:t>UK</a:t>
            </a:r>
          </a:p>
          <a:p>
            <a:r>
              <a:rPr lang="en-GB" sz="1000" dirty="0"/>
              <a:t>Birmingham</a:t>
            </a:r>
          </a:p>
          <a:p>
            <a:r>
              <a:rPr lang="en-GB" sz="1000" dirty="0"/>
              <a:t>Colchester</a:t>
            </a:r>
          </a:p>
          <a:p>
            <a:r>
              <a:rPr lang="en-GB" sz="1000" dirty="0"/>
              <a:t>Glasgow</a:t>
            </a:r>
          </a:p>
          <a:p>
            <a:r>
              <a:rPr lang="en-GB" sz="1000" dirty="0"/>
              <a:t>Leeds</a:t>
            </a:r>
          </a:p>
          <a:p>
            <a:r>
              <a:rPr lang="en-GB" sz="1000" dirty="0"/>
              <a:t>London</a:t>
            </a:r>
          </a:p>
          <a:p>
            <a:r>
              <a:rPr lang="en-GB" sz="1000" dirty="0"/>
              <a:t>Maidenhead</a:t>
            </a:r>
          </a:p>
          <a:p>
            <a:r>
              <a:rPr lang="en-GB" sz="1000" dirty="0"/>
              <a:t>Manchester</a:t>
            </a:r>
          </a:p>
          <a:p>
            <a:r>
              <a:rPr lang="en-GB" sz="1000" dirty="0"/>
              <a:t>York</a:t>
            </a:r>
          </a:p>
        </p:txBody>
      </p:sp>
      <p:cxnSp>
        <p:nvCxnSpPr>
          <p:cNvPr id="17" name="Straight Connector 16"/>
          <p:cNvCxnSpPr/>
          <p:nvPr/>
        </p:nvCxnSpPr>
        <p:spPr>
          <a:xfrm>
            <a:off x="3472107" y="3103086"/>
            <a:ext cx="1109418" cy="0"/>
          </a:xfrm>
          <a:prstGeom prst="line">
            <a:avLst/>
          </a:prstGeom>
          <a:ln w="6350">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64307" y="2901862"/>
            <a:ext cx="2636593" cy="0"/>
          </a:xfrm>
          <a:prstGeom prst="line">
            <a:avLst/>
          </a:prstGeom>
          <a:ln w="6350">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66591" y="3174911"/>
            <a:ext cx="1072234" cy="0"/>
          </a:xfrm>
          <a:prstGeom prst="line">
            <a:avLst/>
          </a:prstGeom>
          <a:ln w="6350">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34108" y="4096122"/>
            <a:ext cx="1852155" cy="0"/>
          </a:xfrm>
          <a:prstGeom prst="line">
            <a:avLst/>
          </a:prstGeom>
          <a:ln w="6350">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19450" y="3693724"/>
            <a:ext cx="1166813" cy="0"/>
          </a:xfrm>
          <a:prstGeom prst="line">
            <a:avLst/>
          </a:prstGeom>
          <a:ln w="6350">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80175" y="4425399"/>
            <a:ext cx="1085850" cy="692150"/>
          </a:xfrm>
          <a:prstGeom prst="rect">
            <a:avLst/>
          </a:prstGeom>
          <a:noFill/>
        </p:spPr>
        <p:txBody>
          <a:bodyPr wrap="square" lIns="0" tIns="0" rIns="0" bIns="0" rtlCol="0">
            <a:noAutofit/>
          </a:bodyPr>
          <a:lstStyle/>
          <a:p>
            <a:r>
              <a:rPr lang="en-GB" sz="1000" b="1" dirty="0"/>
              <a:t>Asia</a:t>
            </a:r>
          </a:p>
          <a:p>
            <a:r>
              <a:rPr lang="en-GB" sz="1000" dirty="0"/>
              <a:t>Bangkok </a:t>
            </a:r>
            <a:br>
              <a:rPr lang="en-GB" sz="1000" dirty="0"/>
            </a:br>
            <a:r>
              <a:rPr lang="en-GB" sz="1000" dirty="0"/>
              <a:t>Hong Kong</a:t>
            </a:r>
          </a:p>
          <a:p>
            <a:r>
              <a:rPr lang="en-GB" sz="1000" dirty="0"/>
              <a:t>Singapore</a:t>
            </a:r>
          </a:p>
          <a:p>
            <a:endParaRPr lang="en-GB" sz="1000" dirty="0"/>
          </a:p>
        </p:txBody>
      </p:sp>
      <p:cxnSp>
        <p:nvCxnSpPr>
          <p:cNvPr id="23" name="Straight Connector 22"/>
          <p:cNvCxnSpPr/>
          <p:nvPr/>
        </p:nvCxnSpPr>
        <p:spPr>
          <a:xfrm>
            <a:off x="6480175" y="4410723"/>
            <a:ext cx="1331982" cy="0"/>
          </a:xfrm>
          <a:prstGeom prst="line">
            <a:avLst/>
          </a:prstGeom>
          <a:ln w="6350">
            <a:tailEnd type="ova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69076" y="1577922"/>
            <a:ext cx="4572000" cy="923330"/>
          </a:xfrm>
          <a:prstGeom prst="rect">
            <a:avLst/>
          </a:prstGeom>
        </p:spPr>
        <p:txBody>
          <a:bodyPr>
            <a:spAutoFit/>
          </a:bodyPr>
          <a:lstStyle/>
          <a:p>
            <a:pPr lvl="0"/>
            <a:r>
              <a:rPr lang="en-GB" dirty="0"/>
              <a:t>International specialist insurer</a:t>
            </a:r>
          </a:p>
          <a:p>
            <a:pPr lvl="0"/>
            <a:r>
              <a:rPr lang="en-GB" dirty="0"/>
              <a:t>&gt; $3bn in GWP </a:t>
            </a:r>
          </a:p>
          <a:p>
            <a:pPr lvl="0"/>
            <a:r>
              <a:rPr lang="en-GB" dirty="0"/>
              <a:t>~ 2,500 employees</a:t>
            </a:r>
          </a:p>
        </p:txBody>
      </p:sp>
    </p:spTree>
    <p:extLst>
      <p:ext uri="{BB962C8B-B14F-4D97-AF65-F5344CB8AC3E}">
        <p14:creationId xmlns:p14="http://schemas.microsoft.com/office/powerpoint/2010/main" val="169737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Forest-fire.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8" b="368"/>
          <a:stretch>
            <a:fillRect/>
          </a:stretch>
        </p:blipFill>
        <p:spPr>
          <a:prstGeom prst="rect">
            <a:avLst/>
          </a:prstGeom>
        </p:spPr>
      </p:pic>
      <p:sp>
        <p:nvSpPr>
          <p:cNvPr id="5" name="Title 4"/>
          <p:cNvSpPr>
            <a:spLocks noGrp="1"/>
          </p:cNvSpPr>
          <p:nvPr>
            <p:ph type="title"/>
          </p:nvPr>
        </p:nvSpPr>
        <p:spPr>
          <a:xfrm>
            <a:off x="2016000" y="1724399"/>
            <a:ext cx="5686906" cy="1440000"/>
          </a:xfrm>
        </p:spPr>
        <p:txBody>
          <a:bodyPr/>
          <a:lstStyle/>
          <a:p>
            <a:pPr algn="r"/>
            <a:r>
              <a:rPr lang="en-GB" sz="2800" b="1" dirty="0">
                <a:solidFill>
                  <a:schemeClr val="bg1"/>
                </a:solidFill>
              </a:rPr>
              <a:t>Progress on our Cloud journey</a:t>
            </a:r>
            <a:br>
              <a:rPr lang="en-GB" sz="2800" b="1" dirty="0">
                <a:solidFill>
                  <a:schemeClr val="bg1"/>
                </a:solidFill>
              </a:rPr>
            </a:br>
            <a:r>
              <a:rPr lang="en-GB" sz="2800" dirty="0">
                <a:solidFill>
                  <a:schemeClr val="bg1"/>
                </a:solidFill>
              </a:rPr>
              <a:t>Hiscox</a:t>
            </a:r>
            <a:br>
              <a:rPr lang="en-GB" sz="2800" dirty="0">
                <a:solidFill>
                  <a:schemeClr val="bg1"/>
                </a:solidFill>
              </a:rPr>
            </a:br>
            <a:r>
              <a:rPr lang="en-GB" sz="2800" dirty="0">
                <a:solidFill>
                  <a:schemeClr val="bg1"/>
                </a:solidFill>
              </a:rPr>
              <a:t>DevOps Enterprise Summit 2017</a:t>
            </a:r>
          </a:p>
        </p:txBody>
      </p:sp>
      <p:sp>
        <p:nvSpPr>
          <p:cNvPr id="4" name="Slide Number Placeholder 3"/>
          <p:cNvSpPr>
            <a:spLocks noGrp="1"/>
          </p:cNvSpPr>
          <p:nvPr>
            <p:ph type="sldNum" sz="quarter" idx="4294967295"/>
          </p:nvPr>
        </p:nvSpPr>
        <p:spPr>
          <a:xfrm>
            <a:off x="8753475" y="6403975"/>
            <a:ext cx="390525" cy="180975"/>
          </a:xfrm>
        </p:spPr>
        <p:txBody>
          <a:bodyPr/>
          <a:lstStyle/>
          <a:p>
            <a:fld id="{9B6B7A19-9BD6-654B-9E7A-5FCB6FF99B9F}" type="slidenum">
              <a:rPr lang="en-US" smtClean="0"/>
              <a:pPr/>
              <a:t>30</a:t>
            </a:fld>
            <a:endParaRPr lang="en-US" dirty="0"/>
          </a:p>
        </p:txBody>
      </p:sp>
    </p:spTree>
    <p:extLst>
      <p:ext uri="{BB962C8B-B14F-4D97-AF65-F5344CB8AC3E}">
        <p14:creationId xmlns:p14="http://schemas.microsoft.com/office/powerpoint/2010/main" val="2255254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Our Cloud journey to date</a:t>
            </a:r>
          </a:p>
        </p:txBody>
      </p:sp>
      <p:graphicFrame>
        <p:nvGraphicFramePr>
          <p:cNvPr id="6" name="Diagram 5"/>
          <p:cNvGraphicFramePr/>
          <p:nvPr>
            <p:extLst>
              <p:ext uri="{D42A27DB-BD31-4B8C-83A1-F6EECF244321}">
                <p14:modId xmlns:p14="http://schemas.microsoft.com/office/powerpoint/2010/main" val="674863506"/>
              </p:ext>
            </p:extLst>
          </p:nvPr>
        </p:nvGraphicFramePr>
        <p:xfrm>
          <a:off x="281794" y="1991263"/>
          <a:ext cx="8491269" cy="4547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349461" y="2459064"/>
            <a:ext cx="1565604" cy="369332"/>
          </a:xfrm>
          <a:prstGeom prst="rect">
            <a:avLst/>
          </a:prstGeom>
          <a:noFill/>
        </p:spPr>
        <p:txBody>
          <a:bodyPr wrap="square" rtlCol="0">
            <a:spAutoFit/>
          </a:bodyPr>
          <a:lstStyle/>
          <a:p>
            <a:pPr algn="ctr"/>
            <a:r>
              <a:rPr lang="en-GB" b="1" dirty="0"/>
              <a:t>2015 H1</a:t>
            </a:r>
            <a:endParaRPr lang="en-GB" dirty="0"/>
          </a:p>
        </p:txBody>
      </p:sp>
      <p:sp>
        <p:nvSpPr>
          <p:cNvPr id="9" name="TextBox 8"/>
          <p:cNvSpPr txBox="1"/>
          <p:nvPr/>
        </p:nvSpPr>
        <p:spPr>
          <a:xfrm>
            <a:off x="2641211" y="2462577"/>
            <a:ext cx="1559854" cy="369332"/>
          </a:xfrm>
          <a:prstGeom prst="rect">
            <a:avLst/>
          </a:prstGeom>
          <a:noFill/>
        </p:spPr>
        <p:txBody>
          <a:bodyPr wrap="square" rtlCol="0">
            <a:spAutoFit/>
          </a:bodyPr>
          <a:lstStyle/>
          <a:p>
            <a:pPr algn="ctr"/>
            <a:r>
              <a:rPr lang="en-GB" b="1" dirty="0"/>
              <a:t>2015 H2</a:t>
            </a:r>
            <a:endParaRPr lang="en-GB" dirty="0"/>
          </a:p>
        </p:txBody>
      </p:sp>
      <p:sp>
        <p:nvSpPr>
          <p:cNvPr id="10" name="TextBox 9"/>
          <p:cNvSpPr txBox="1"/>
          <p:nvPr/>
        </p:nvSpPr>
        <p:spPr>
          <a:xfrm>
            <a:off x="4839419" y="2462575"/>
            <a:ext cx="1690777" cy="369332"/>
          </a:xfrm>
          <a:prstGeom prst="rect">
            <a:avLst/>
          </a:prstGeom>
          <a:noFill/>
        </p:spPr>
        <p:txBody>
          <a:bodyPr wrap="square" rtlCol="0">
            <a:spAutoFit/>
          </a:bodyPr>
          <a:lstStyle/>
          <a:p>
            <a:pPr algn="ctr"/>
            <a:r>
              <a:rPr lang="en-GB" b="1" dirty="0"/>
              <a:t>2016</a:t>
            </a:r>
            <a:r>
              <a:rPr lang="en-GB" dirty="0"/>
              <a:t> </a:t>
            </a:r>
          </a:p>
        </p:txBody>
      </p:sp>
      <p:sp>
        <p:nvSpPr>
          <p:cNvPr id="11" name="TextBox 10"/>
          <p:cNvSpPr txBox="1"/>
          <p:nvPr/>
        </p:nvSpPr>
        <p:spPr>
          <a:xfrm>
            <a:off x="7194437" y="2479101"/>
            <a:ext cx="1613135" cy="369332"/>
          </a:xfrm>
          <a:prstGeom prst="rect">
            <a:avLst/>
          </a:prstGeom>
          <a:noFill/>
        </p:spPr>
        <p:txBody>
          <a:bodyPr wrap="square" rtlCol="0">
            <a:spAutoFit/>
          </a:bodyPr>
          <a:lstStyle/>
          <a:p>
            <a:pPr algn="ctr"/>
            <a:r>
              <a:rPr lang="en-GB" b="1" dirty="0"/>
              <a:t>2017</a:t>
            </a:r>
            <a:r>
              <a:rPr lang="en-GB" dirty="0"/>
              <a:t> </a:t>
            </a:r>
          </a:p>
        </p:txBody>
      </p:sp>
    </p:spTree>
    <p:extLst>
      <p:ext uri="{BB962C8B-B14F-4D97-AF65-F5344CB8AC3E}">
        <p14:creationId xmlns:p14="http://schemas.microsoft.com/office/powerpoint/2010/main" val="351840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Moving to the Cloud</a:t>
            </a:r>
          </a:p>
        </p:txBody>
      </p:sp>
      <p:sp>
        <p:nvSpPr>
          <p:cNvPr id="4" name="Slide Number Placeholder 3"/>
          <p:cNvSpPr>
            <a:spLocks noGrp="1"/>
          </p:cNvSpPr>
          <p:nvPr>
            <p:ph type="sldNum" sz="quarter" idx="12"/>
          </p:nvPr>
        </p:nvSpPr>
        <p:spPr/>
        <p:txBody>
          <a:bodyPr/>
          <a:lstStyle/>
          <a:p>
            <a:pPr>
              <a:defRPr/>
            </a:pPr>
            <a:fld id="{C5ADF59D-C793-42CE-8BA8-C7F932B53165}" type="slidenum">
              <a:rPr lang="en-GB" smtClean="0"/>
              <a:pPr>
                <a:defRPr/>
              </a:pPr>
              <a:t>32</a:t>
            </a:fld>
            <a:endParaRPr lang="en-GB" dirty="0"/>
          </a:p>
        </p:txBody>
      </p:sp>
      <p:graphicFrame>
        <p:nvGraphicFramePr>
          <p:cNvPr id="5" name="Diagram 4"/>
          <p:cNvGraphicFramePr/>
          <p:nvPr>
            <p:extLst>
              <p:ext uri="{D42A27DB-BD31-4B8C-83A1-F6EECF244321}">
                <p14:modId xmlns:p14="http://schemas.microsoft.com/office/powerpoint/2010/main" val="2318967878"/>
              </p:ext>
            </p:extLst>
          </p:nvPr>
        </p:nvGraphicFramePr>
        <p:xfrm>
          <a:off x="1524000" y="2170228"/>
          <a:ext cx="707136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941832" y="1567557"/>
            <a:ext cx="7333488" cy="369332"/>
          </a:xfrm>
          <a:prstGeom prst="rect">
            <a:avLst/>
          </a:prstGeom>
        </p:spPr>
        <p:txBody>
          <a:bodyPr wrap="square">
            <a:spAutoFit/>
          </a:bodyPr>
          <a:lstStyle/>
          <a:p>
            <a:r>
              <a:rPr lang="en-GB" dirty="0"/>
              <a:t>We believe that candidates for the cloud will come from three sources:</a:t>
            </a:r>
          </a:p>
        </p:txBody>
      </p:sp>
    </p:spTree>
    <p:extLst>
      <p:ext uri="{BB962C8B-B14F-4D97-AF65-F5344CB8AC3E}">
        <p14:creationId xmlns:p14="http://schemas.microsoft.com/office/powerpoint/2010/main" val="2538307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roles are needed?</a:t>
            </a:r>
          </a:p>
        </p:txBody>
      </p:sp>
      <p:sp>
        <p:nvSpPr>
          <p:cNvPr id="3" name="Content Placeholder 2"/>
          <p:cNvSpPr>
            <a:spLocks noGrp="1"/>
          </p:cNvSpPr>
          <p:nvPr>
            <p:ph idx="1"/>
          </p:nvPr>
        </p:nvSpPr>
        <p:spPr>
          <a:xfrm>
            <a:off x="365124" y="1701801"/>
            <a:ext cx="8413749" cy="4499494"/>
          </a:xfrm>
        </p:spPr>
        <p:txBody>
          <a:bodyPr/>
          <a:lstStyle/>
          <a:p>
            <a:r>
              <a:rPr lang="en-GB" dirty="0"/>
              <a:t>The use of Cloud &amp; </a:t>
            </a:r>
            <a:r>
              <a:rPr lang="en-GB" dirty="0" err="1"/>
              <a:t>IaC</a:t>
            </a:r>
            <a:r>
              <a:rPr lang="en-GB" dirty="0"/>
              <a:t> changes what core skills are needed in our IT </a:t>
            </a:r>
            <a:r>
              <a:rPr lang="en-GB" dirty="0" err="1"/>
              <a:t>dept</a:t>
            </a:r>
            <a:endParaRPr lang="en-GB" dirty="0"/>
          </a:p>
          <a:p>
            <a:r>
              <a:rPr lang="en-GB" dirty="0"/>
              <a:t>Attitude  </a:t>
            </a:r>
            <a:r>
              <a:rPr lang="en-GB" dirty="0">
                <a:solidFill>
                  <a:srgbClr val="FF0000"/>
                </a:solidFill>
              </a:rPr>
              <a:t>&gt; </a:t>
            </a:r>
            <a:r>
              <a:rPr lang="en-GB" dirty="0"/>
              <a:t> technology skills</a:t>
            </a:r>
          </a:p>
          <a:p>
            <a:r>
              <a:rPr lang="en-GB" dirty="0"/>
              <a:t>To that end, talking about roles is less relevant – T shaped people</a:t>
            </a:r>
          </a:p>
          <a:p>
            <a:r>
              <a:rPr lang="en-GB" dirty="0"/>
              <a:t>To date, the CTO function led this transformation through  a “skunkworks” Cloud team</a:t>
            </a:r>
          </a:p>
          <a:p>
            <a:r>
              <a:rPr lang="en-GB" dirty="0"/>
              <a:t>How do we scale and weaponize this to the rest of the organisation?</a:t>
            </a:r>
          </a:p>
          <a:p>
            <a:pPr lvl="1"/>
            <a:r>
              <a:rPr lang="en-GB" dirty="0"/>
              <a:t>We are changing our recruiting strategy</a:t>
            </a:r>
          </a:p>
          <a:p>
            <a:pPr lvl="1"/>
            <a:r>
              <a:rPr lang="en-GB" dirty="0"/>
              <a:t>We are looking at creating an “automation academy”</a:t>
            </a:r>
          </a:p>
        </p:txBody>
      </p:sp>
      <p:sp>
        <p:nvSpPr>
          <p:cNvPr id="4" name="Slide Number Placeholder 3"/>
          <p:cNvSpPr>
            <a:spLocks noGrp="1"/>
          </p:cNvSpPr>
          <p:nvPr>
            <p:ph type="sldNum" sz="quarter" idx="12"/>
          </p:nvPr>
        </p:nvSpPr>
        <p:spPr/>
        <p:txBody>
          <a:bodyPr/>
          <a:lstStyle/>
          <a:p>
            <a:fld id="{A226B5C7-863F-4784-8CDC-18C0AF13FBD7}" type="slidenum">
              <a:rPr lang="en-GB" smtClean="0"/>
              <a:t>33</a:t>
            </a:fld>
            <a:endParaRPr lang="en-GB"/>
          </a:p>
        </p:txBody>
      </p:sp>
      <p:pic>
        <p:nvPicPr>
          <p:cNvPr id="1026" name="Picture 2" descr="http://www.scrumexpert.com/wp-content/uploads/scrumtshape.jpg">
            <a:hlinkClick r:id="rId3"/>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562"/>
          <a:stretch/>
        </p:blipFill>
        <p:spPr bwMode="auto">
          <a:xfrm>
            <a:off x="1600199" y="5284362"/>
            <a:ext cx="1917141" cy="1460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edia.hotbirthdays.com/upload/2015/09/28/mrt.jpeg">
            <a:hlinkClick r:id="rId5"/>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6463" y="5318331"/>
            <a:ext cx="1846150" cy="12300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662134" y="6363763"/>
            <a:ext cx="659155" cy="369332"/>
          </a:xfrm>
          <a:prstGeom prst="rect">
            <a:avLst/>
          </a:prstGeom>
          <a:noFill/>
        </p:spPr>
        <p:txBody>
          <a:bodyPr wrap="none" rtlCol="0">
            <a:spAutoFit/>
          </a:bodyPr>
          <a:lstStyle/>
          <a:p>
            <a:r>
              <a:rPr lang="en-GB" b="1" dirty="0"/>
              <a:t>This</a:t>
            </a:r>
          </a:p>
        </p:txBody>
      </p:sp>
      <p:sp>
        <p:nvSpPr>
          <p:cNvPr id="9" name="TextBox 8"/>
          <p:cNvSpPr txBox="1"/>
          <p:nvPr/>
        </p:nvSpPr>
        <p:spPr>
          <a:xfrm>
            <a:off x="6392719" y="6487036"/>
            <a:ext cx="1043876" cy="369332"/>
          </a:xfrm>
          <a:prstGeom prst="rect">
            <a:avLst/>
          </a:prstGeom>
          <a:noFill/>
        </p:spPr>
        <p:txBody>
          <a:bodyPr wrap="none" rtlCol="0">
            <a:spAutoFit/>
          </a:bodyPr>
          <a:lstStyle/>
          <a:p>
            <a:r>
              <a:rPr lang="en-GB" b="1" dirty="0"/>
              <a:t>Not this</a:t>
            </a:r>
          </a:p>
        </p:txBody>
      </p:sp>
    </p:spTree>
    <p:extLst>
      <p:ext uri="{BB962C8B-B14F-4D97-AF65-F5344CB8AC3E}">
        <p14:creationId xmlns:p14="http://schemas.microsoft.com/office/powerpoint/2010/main" val="410980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 what?</a:t>
            </a:r>
          </a:p>
        </p:txBody>
      </p:sp>
      <p:sp>
        <p:nvSpPr>
          <p:cNvPr id="3" name="Content Placeholder 2"/>
          <p:cNvSpPr>
            <a:spLocks noGrp="1"/>
          </p:cNvSpPr>
          <p:nvPr>
            <p:ph idx="1"/>
          </p:nvPr>
        </p:nvSpPr>
        <p:spPr>
          <a:xfrm>
            <a:off x="365125" y="1701801"/>
            <a:ext cx="8200905" cy="4499494"/>
          </a:xfrm>
        </p:spPr>
        <p:txBody>
          <a:bodyPr/>
          <a:lstStyle/>
          <a:p>
            <a:r>
              <a:rPr lang="en-GB" dirty="0"/>
              <a:t>If we don’t transform the organisation then it’s likely our competitors will steal a march on us</a:t>
            </a:r>
          </a:p>
          <a:p>
            <a:r>
              <a:rPr lang="en-GB" dirty="0"/>
              <a:t>If we do transform the organisation then we’ll steal a march on our competitors and create a competitive advantage </a:t>
            </a:r>
          </a:p>
          <a:p>
            <a:r>
              <a:rPr lang="en-GB" dirty="0"/>
              <a:t>We have made a good start with Cloud, Agile and DevOps but this has been largely opportunistic </a:t>
            </a:r>
          </a:p>
          <a:p>
            <a:r>
              <a:rPr lang="en-GB" dirty="0"/>
              <a:t>We are putting in plans to formally digitise our business.  </a:t>
            </a:r>
          </a:p>
          <a:p>
            <a:r>
              <a:rPr lang="en-GB" dirty="0"/>
              <a:t>I’m going to need a big cheque &amp; executive sponsorship but I’m passionate the results will be well worth it</a:t>
            </a:r>
          </a:p>
          <a:p>
            <a:r>
              <a:rPr lang="en-GB" b="1" dirty="0"/>
              <a:t>This isn’t IT v1.1.  This is IT 2.0. </a:t>
            </a:r>
          </a:p>
        </p:txBody>
      </p:sp>
      <p:sp>
        <p:nvSpPr>
          <p:cNvPr id="4" name="Slide Number Placeholder 3"/>
          <p:cNvSpPr>
            <a:spLocks noGrp="1"/>
          </p:cNvSpPr>
          <p:nvPr>
            <p:ph type="sldNum" sz="quarter" idx="12"/>
          </p:nvPr>
        </p:nvSpPr>
        <p:spPr/>
        <p:txBody>
          <a:bodyPr/>
          <a:lstStyle/>
          <a:p>
            <a:fld id="{A226B5C7-863F-4784-8CDC-18C0AF13FBD7}" type="slidenum">
              <a:rPr lang="en-GB" smtClean="0"/>
              <a:t>34</a:t>
            </a:fld>
            <a:endParaRPr lang="en-GB"/>
          </a:p>
        </p:txBody>
      </p:sp>
    </p:spTree>
    <p:extLst>
      <p:ext uri="{BB962C8B-B14F-4D97-AF65-F5344CB8AC3E}">
        <p14:creationId xmlns:p14="http://schemas.microsoft.com/office/powerpoint/2010/main" val="126396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15999" y="1724399"/>
            <a:ext cx="6133389" cy="1440000"/>
          </a:xfrm>
        </p:spPr>
        <p:txBody>
          <a:bodyPr/>
          <a:lstStyle/>
          <a:p>
            <a:r>
              <a:rPr lang="en-GB" dirty="0"/>
              <a:t>Here’s the help I’m looking for:</a:t>
            </a:r>
            <a:br>
              <a:rPr lang="en-GB" dirty="0"/>
            </a:br>
            <a:br>
              <a:rPr lang="en-GB" dirty="0"/>
            </a:br>
            <a:r>
              <a:rPr lang="en-GB" dirty="0"/>
              <a:t>How do we turn our cats into dogs?</a:t>
            </a:r>
            <a:br>
              <a:rPr lang="en-GB" dirty="0"/>
            </a:br>
            <a:br>
              <a:rPr lang="en-GB" dirty="0"/>
            </a:br>
            <a:endParaRPr lang="en-GB" dirty="0"/>
          </a:p>
        </p:txBody>
      </p:sp>
      <p:sp>
        <p:nvSpPr>
          <p:cNvPr id="4" name="Slide Number Placeholder 3"/>
          <p:cNvSpPr>
            <a:spLocks noGrp="1"/>
          </p:cNvSpPr>
          <p:nvPr>
            <p:ph type="sldNum" sz="quarter" idx="4294967295"/>
          </p:nvPr>
        </p:nvSpPr>
        <p:spPr>
          <a:xfrm>
            <a:off x="8753475" y="6403975"/>
            <a:ext cx="390525" cy="180975"/>
          </a:xfrm>
        </p:spPr>
        <p:txBody>
          <a:bodyPr/>
          <a:lstStyle/>
          <a:p>
            <a:fld id="{A226B5C7-863F-4784-8CDC-18C0AF13FBD7}" type="slidenum">
              <a:rPr lang="en-GB" smtClean="0"/>
              <a:t>35</a:t>
            </a:fld>
            <a:endParaRPr lang="en-GB"/>
          </a:p>
        </p:txBody>
      </p:sp>
    </p:spTree>
    <p:extLst>
      <p:ext uri="{BB962C8B-B14F-4D97-AF65-F5344CB8AC3E}">
        <p14:creationId xmlns:p14="http://schemas.microsoft.com/office/powerpoint/2010/main" val="312675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Last year – DOES ’16 key points</a:t>
            </a:r>
          </a:p>
        </p:txBody>
      </p:sp>
      <p:sp>
        <p:nvSpPr>
          <p:cNvPr id="6" name="Content Placeholder 5"/>
          <p:cNvSpPr>
            <a:spLocks noGrp="1"/>
          </p:cNvSpPr>
          <p:nvPr>
            <p:ph idx="1"/>
          </p:nvPr>
        </p:nvSpPr>
        <p:spPr>
          <a:xfrm>
            <a:off x="365125" y="1701801"/>
            <a:ext cx="5410033" cy="2036010"/>
          </a:xfrm>
        </p:spPr>
        <p:txBody>
          <a:bodyPr/>
          <a:lstStyle/>
          <a:p>
            <a:r>
              <a:rPr lang="en-GB" sz="1600" dirty="0"/>
              <a:t>The journey from a large centralised IT function to a federated one</a:t>
            </a:r>
          </a:p>
          <a:p>
            <a:r>
              <a:rPr lang="en-GB" sz="1600" dirty="0"/>
              <a:t>The efficiency gains achieved through Continuous Delivery</a:t>
            </a:r>
          </a:p>
          <a:p>
            <a:r>
              <a:rPr lang="en-GB" sz="1600" dirty="0"/>
              <a:t>We weren’t really doing “DevOps” – CD for applications is only half the battle.  Where is Ops?</a:t>
            </a:r>
          </a:p>
          <a:p>
            <a:r>
              <a:rPr lang="en-GB" sz="1600" dirty="0"/>
              <a:t>Starting a move to the Cloud and hoping that a synergy of tooling and processes can help bring us closer towards “DevOps”</a:t>
            </a:r>
          </a:p>
          <a:p>
            <a:endParaRPr lang="en-GB" sz="1600" dirty="0"/>
          </a:p>
        </p:txBody>
      </p:sp>
      <p:sp>
        <p:nvSpPr>
          <p:cNvPr id="3" name="Slide Number Placeholder 2"/>
          <p:cNvSpPr>
            <a:spLocks noGrp="1"/>
          </p:cNvSpPr>
          <p:nvPr>
            <p:ph type="sldNum" sz="quarter" idx="12"/>
          </p:nvPr>
        </p:nvSpPr>
        <p:spPr/>
        <p:txBody>
          <a:bodyPr/>
          <a:lstStyle/>
          <a:p>
            <a:fld id="{A226B5C7-863F-4784-8CDC-18C0AF13FBD7}" type="slidenum">
              <a:rPr lang="en-GB" smtClean="0"/>
              <a:t>4</a:t>
            </a:fld>
            <a:endParaRPr lang="en-GB"/>
          </a:p>
        </p:txBody>
      </p:sp>
      <p:pic>
        <p:nvPicPr>
          <p:cNvPr id="8" name="Picture 1"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647" y="2222182"/>
            <a:ext cx="2394372"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extLst>
              <p:ext uri="{D42A27DB-BD31-4B8C-83A1-F6EECF244321}">
                <p14:modId xmlns:p14="http://schemas.microsoft.com/office/powerpoint/2010/main" val="517435402"/>
              </p:ext>
            </p:extLst>
          </p:nvPr>
        </p:nvGraphicFramePr>
        <p:xfrm>
          <a:off x="366713" y="4585074"/>
          <a:ext cx="5464592" cy="1889909"/>
        </p:xfrm>
        <a:graphic>
          <a:graphicData uri="http://schemas.openxmlformats.org/drawingml/2006/table">
            <a:tbl>
              <a:tblPr firstRow="1" bandRow="1">
                <a:tableStyleId>{5C22544A-7EE6-4342-B048-85BDC9FD1C3A}</a:tableStyleId>
              </a:tblPr>
              <a:tblGrid>
                <a:gridCol w="2732296">
                  <a:extLst>
                    <a:ext uri="{9D8B030D-6E8A-4147-A177-3AD203B41FA5}">
                      <a16:colId xmlns:a16="http://schemas.microsoft.com/office/drawing/2014/main" val="20000"/>
                    </a:ext>
                  </a:extLst>
                </a:gridCol>
                <a:gridCol w="2732296">
                  <a:extLst>
                    <a:ext uri="{9D8B030D-6E8A-4147-A177-3AD203B41FA5}">
                      <a16:colId xmlns:a16="http://schemas.microsoft.com/office/drawing/2014/main" val="20001"/>
                    </a:ext>
                  </a:extLst>
                </a:gridCol>
              </a:tblGrid>
              <a:tr h="216954">
                <a:tc>
                  <a:txBody>
                    <a:bodyPr/>
                    <a:lstStyle/>
                    <a:p>
                      <a:r>
                        <a:rPr lang="en-GB" sz="1400" dirty="0"/>
                        <a:t>Before </a:t>
                      </a:r>
                    </a:p>
                  </a:txBody>
                  <a:tcPr/>
                </a:tc>
                <a:tc>
                  <a:txBody>
                    <a:bodyPr/>
                    <a:lstStyle/>
                    <a:p>
                      <a:pPr algn="ctr"/>
                      <a:r>
                        <a:rPr lang="en-GB" sz="1400" dirty="0"/>
                        <a:t>After </a:t>
                      </a:r>
                    </a:p>
                  </a:txBody>
                  <a:tcPr>
                    <a:solidFill>
                      <a:srgbClr val="00C350"/>
                    </a:solidFill>
                  </a:tcPr>
                </a:tc>
                <a:extLst>
                  <a:ext uri="{0D108BD9-81ED-4DB2-BD59-A6C34878D82A}">
                    <a16:rowId xmlns:a16="http://schemas.microsoft.com/office/drawing/2014/main" val="10000"/>
                  </a:ext>
                </a:extLst>
              </a:tr>
              <a:tr h="3796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Team of 8 people involved in a release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Max 2 people involved in a release</a:t>
                      </a:r>
                    </a:p>
                  </a:txBody>
                  <a:tcPr anchor="ctr"/>
                </a:tc>
                <a:extLst>
                  <a:ext uri="{0D108BD9-81ED-4DB2-BD59-A6C34878D82A}">
                    <a16:rowId xmlns:a16="http://schemas.microsoft.com/office/drawing/2014/main" val="10001"/>
                  </a:ext>
                </a:extLst>
              </a:tr>
              <a:tr h="2169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~2 deploys a week</a:t>
                      </a:r>
                    </a:p>
                  </a:txBody>
                  <a:tcPr anchor="ctr"/>
                </a:tc>
                <a:tc>
                  <a:txBody>
                    <a:bodyPr/>
                    <a:lstStyle/>
                    <a:p>
                      <a:r>
                        <a:rPr lang="en-GB" sz="1400" dirty="0"/>
                        <a:t>~ 50 deploys a day</a:t>
                      </a:r>
                    </a:p>
                  </a:txBody>
                  <a:tcPr anchor="ctr"/>
                </a:tc>
                <a:extLst>
                  <a:ext uri="{0D108BD9-81ED-4DB2-BD59-A6C34878D82A}">
                    <a16:rowId xmlns:a16="http://schemas.microsoft.com/office/drawing/2014/main" val="10002"/>
                  </a:ext>
                </a:extLst>
              </a:tr>
              <a:tr h="3796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3-4 hours deployment time</a:t>
                      </a:r>
                    </a:p>
                  </a:txBody>
                  <a:tcPr anchor="ctr"/>
                </a:tc>
                <a:tc>
                  <a:txBody>
                    <a:bodyPr/>
                    <a:lstStyle/>
                    <a:p>
                      <a:r>
                        <a:rPr lang="en-GB" sz="1400" dirty="0"/>
                        <a:t>20 minutes deployment time</a:t>
                      </a:r>
                    </a:p>
                  </a:txBody>
                  <a:tcPr anchor="ctr"/>
                </a:tc>
                <a:extLst>
                  <a:ext uri="{0D108BD9-81ED-4DB2-BD59-A6C34878D82A}">
                    <a16:rowId xmlns:a16="http://schemas.microsoft.com/office/drawing/2014/main" val="10003"/>
                  </a:ext>
                </a:extLst>
              </a:tr>
              <a:tr h="382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Only 5 environments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31 environments</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983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brief history of IT...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64120910"/>
              </p:ext>
            </p:extLst>
          </p:nvPr>
        </p:nvGraphicFramePr>
        <p:xfrm>
          <a:off x="875764" y="1701801"/>
          <a:ext cx="7626968" cy="3679160"/>
        </p:xfrm>
        <a:graphic>
          <a:graphicData uri="http://schemas.openxmlformats.org/drawingml/2006/table">
            <a:tbl>
              <a:tblPr firstRow="1" bandRow="1">
                <a:tableStyleId>{7DF18680-E054-41AD-8BC1-D1AEF772440D}</a:tableStyleId>
              </a:tblPr>
              <a:tblGrid>
                <a:gridCol w="1754930">
                  <a:extLst>
                    <a:ext uri="{9D8B030D-6E8A-4147-A177-3AD203B41FA5}">
                      <a16:colId xmlns:a16="http://schemas.microsoft.com/office/drawing/2014/main" val="20000"/>
                    </a:ext>
                  </a:extLst>
                </a:gridCol>
                <a:gridCol w="1754930">
                  <a:extLst>
                    <a:ext uri="{9D8B030D-6E8A-4147-A177-3AD203B41FA5}">
                      <a16:colId xmlns:a16="http://schemas.microsoft.com/office/drawing/2014/main" val="20001"/>
                    </a:ext>
                  </a:extLst>
                </a:gridCol>
                <a:gridCol w="1754930">
                  <a:extLst>
                    <a:ext uri="{9D8B030D-6E8A-4147-A177-3AD203B41FA5}">
                      <a16:colId xmlns:a16="http://schemas.microsoft.com/office/drawing/2014/main" val="20002"/>
                    </a:ext>
                  </a:extLst>
                </a:gridCol>
                <a:gridCol w="2362178">
                  <a:extLst>
                    <a:ext uri="{9D8B030D-6E8A-4147-A177-3AD203B41FA5}">
                      <a16:colId xmlns:a16="http://schemas.microsoft.com/office/drawing/2014/main" val="20003"/>
                    </a:ext>
                  </a:extLst>
                </a:gridCol>
              </a:tblGrid>
              <a:tr h="386899">
                <a:tc>
                  <a:txBody>
                    <a:bodyPr/>
                    <a:lstStyle/>
                    <a:p>
                      <a:endParaRPr lang="en-GB" sz="1600" dirty="0"/>
                    </a:p>
                  </a:txBody>
                  <a:tcPr/>
                </a:tc>
                <a:tc>
                  <a:txBody>
                    <a:bodyPr/>
                    <a:lstStyle/>
                    <a:p>
                      <a:r>
                        <a:rPr lang="en-GB" sz="1600" dirty="0"/>
                        <a:t>1970’s - 1980</a:t>
                      </a:r>
                    </a:p>
                  </a:txBody>
                  <a:tcPr/>
                </a:tc>
                <a:tc>
                  <a:txBody>
                    <a:bodyPr/>
                    <a:lstStyle/>
                    <a:p>
                      <a:r>
                        <a:rPr lang="en-GB" sz="1600" dirty="0"/>
                        <a:t>1990’s</a:t>
                      </a:r>
                    </a:p>
                  </a:txBody>
                  <a:tcPr/>
                </a:tc>
                <a:tc>
                  <a:txBody>
                    <a:bodyPr/>
                    <a:lstStyle/>
                    <a:p>
                      <a:r>
                        <a:rPr lang="en-GB" sz="1600" dirty="0"/>
                        <a:t>2000’s -</a:t>
                      </a:r>
                      <a:r>
                        <a:rPr lang="en-GB" sz="1600" baseline="0" dirty="0"/>
                        <a:t> Present</a:t>
                      </a:r>
                      <a:endParaRPr lang="en-GB" sz="1600" dirty="0"/>
                    </a:p>
                  </a:txBody>
                  <a:tcPr/>
                </a:tc>
                <a:extLst>
                  <a:ext uri="{0D108BD9-81ED-4DB2-BD59-A6C34878D82A}">
                    <a16:rowId xmlns:a16="http://schemas.microsoft.com/office/drawing/2014/main" val="10000"/>
                  </a:ext>
                </a:extLst>
              </a:tr>
              <a:tr h="538088">
                <a:tc>
                  <a:txBody>
                    <a:bodyPr/>
                    <a:lstStyle/>
                    <a:p>
                      <a:r>
                        <a:rPr lang="en-GB" sz="1600" b="1" i="0" dirty="0"/>
                        <a:t>Era</a:t>
                      </a:r>
                    </a:p>
                  </a:txBody>
                  <a:tcPr/>
                </a:tc>
                <a:tc>
                  <a:txBody>
                    <a:bodyPr/>
                    <a:lstStyle/>
                    <a:p>
                      <a:r>
                        <a:rPr lang="en-GB" sz="1600" dirty="0"/>
                        <a:t>Mainframes</a:t>
                      </a:r>
                    </a:p>
                  </a:txBody>
                  <a:tcPr/>
                </a:tc>
                <a:tc>
                  <a:txBody>
                    <a:bodyPr/>
                    <a:lstStyle/>
                    <a:p>
                      <a:r>
                        <a:rPr lang="en-GB" sz="1600" dirty="0"/>
                        <a:t>Client/Server</a:t>
                      </a:r>
                    </a:p>
                  </a:txBody>
                  <a:tcPr/>
                </a:tc>
                <a:tc>
                  <a:txBody>
                    <a:bodyPr/>
                    <a:lstStyle/>
                    <a:p>
                      <a:r>
                        <a:rPr lang="en-GB" sz="1600" dirty="0" err="1"/>
                        <a:t>Commodisation</a:t>
                      </a:r>
                      <a:r>
                        <a:rPr lang="en-GB" sz="1600" dirty="0"/>
                        <a:t> and Cloud</a:t>
                      </a:r>
                    </a:p>
                  </a:txBody>
                  <a:tcPr/>
                </a:tc>
                <a:extLst>
                  <a:ext uri="{0D108BD9-81ED-4DB2-BD59-A6C34878D82A}">
                    <a16:rowId xmlns:a16="http://schemas.microsoft.com/office/drawing/2014/main" val="10001"/>
                  </a:ext>
                </a:extLst>
              </a:tr>
              <a:tr h="538088">
                <a:tc>
                  <a:txBody>
                    <a:bodyPr/>
                    <a:lstStyle/>
                    <a:p>
                      <a:r>
                        <a:rPr lang="en-GB" sz="1600" b="1" i="0" dirty="0"/>
                        <a:t>Representative</a:t>
                      </a:r>
                      <a:r>
                        <a:rPr lang="en-GB" sz="1600" b="1" i="0" baseline="0" dirty="0"/>
                        <a:t> tech</a:t>
                      </a:r>
                      <a:endParaRPr lang="en-GB" sz="1600" b="1" i="0" dirty="0"/>
                    </a:p>
                  </a:txBody>
                  <a:tcPr/>
                </a:tc>
                <a:tc>
                  <a:txBody>
                    <a:bodyPr/>
                    <a:lstStyle/>
                    <a:p>
                      <a:r>
                        <a:rPr lang="en-GB" sz="1600" dirty="0"/>
                        <a:t>Cobol, Db2</a:t>
                      </a:r>
                    </a:p>
                  </a:txBody>
                  <a:tcPr/>
                </a:tc>
                <a:tc>
                  <a:txBody>
                    <a:bodyPr/>
                    <a:lstStyle/>
                    <a:p>
                      <a:r>
                        <a:rPr lang="en-GB" sz="1600" dirty="0"/>
                        <a:t>C++,</a:t>
                      </a:r>
                      <a:r>
                        <a:rPr lang="en-GB" sz="1600" baseline="0" dirty="0"/>
                        <a:t> Oracle</a:t>
                      </a:r>
                      <a:endParaRPr lang="en-GB" sz="1600" dirty="0"/>
                    </a:p>
                  </a:txBody>
                  <a:tcPr/>
                </a:tc>
                <a:tc>
                  <a:txBody>
                    <a:bodyPr/>
                    <a:lstStyle/>
                    <a:p>
                      <a:r>
                        <a:rPr lang="en-GB" sz="1600" dirty="0"/>
                        <a:t>Java, MySQL, </a:t>
                      </a:r>
                      <a:r>
                        <a:rPr lang="en-GB" sz="1600" dirty="0" err="1"/>
                        <a:t>.net</a:t>
                      </a:r>
                      <a:endParaRPr lang="en-GB" sz="1600" dirty="0"/>
                    </a:p>
                  </a:txBody>
                  <a:tcPr/>
                </a:tc>
                <a:extLst>
                  <a:ext uri="{0D108BD9-81ED-4DB2-BD59-A6C34878D82A}">
                    <a16:rowId xmlns:a16="http://schemas.microsoft.com/office/drawing/2014/main" val="10002"/>
                  </a:ext>
                </a:extLst>
              </a:tr>
              <a:tr h="311525">
                <a:tc>
                  <a:txBody>
                    <a:bodyPr/>
                    <a:lstStyle/>
                    <a:p>
                      <a:r>
                        <a:rPr lang="en-GB" sz="1600" b="1" i="0" dirty="0"/>
                        <a:t>Cycle time</a:t>
                      </a:r>
                    </a:p>
                  </a:txBody>
                  <a:tcPr/>
                </a:tc>
                <a:tc>
                  <a:txBody>
                    <a:bodyPr/>
                    <a:lstStyle/>
                    <a:p>
                      <a:r>
                        <a:rPr lang="en-GB" sz="1600" dirty="0"/>
                        <a:t>1-5 years</a:t>
                      </a:r>
                    </a:p>
                  </a:txBody>
                  <a:tcPr/>
                </a:tc>
                <a:tc>
                  <a:txBody>
                    <a:bodyPr/>
                    <a:lstStyle/>
                    <a:p>
                      <a:r>
                        <a:rPr lang="en-GB" sz="1600" dirty="0"/>
                        <a:t>3-12 months</a:t>
                      </a:r>
                    </a:p>
                  </a:txBody>
                  <a:tcPr/>
                </a:tc>
                <a:tc>
                  <a:txBody>
                    <a:bodyPr/>
                    <a:lstStyle/>
                    <a:p>
                      <a:r>
                        <a:rPr lang="en-GB" sz="1600" dirty="0"/>
                        <a:t>2-12 weeks</a:t>
                      </a:r>
                    </a:p>
                  </a:txBody>
                  <a:tcPr/>
                </a:tc>
                <a:extLst>
                  <a:ext uri="{0D108BD9-81ED-4DB2-BD59-A6C34878D82A}">
                    <a16:rowId xmlns:a16="http://schemas.microsoft.com/office/drawing/2014/main" val="10003"/>
                  </a:ext>
                </a:extLst>
              </a:tr>
              <a:tr h="311525">
                <a:tc>
                  <a:txBody>
                    <a:bodyPr/>
                    <a:lstStyle/>
                    <a:p>
                      <a:r>
                        <a:rPr lang="en-GB" sz="1600" b="1" i="0" dirty="0"/>
                        <a:t>Cost</a:t>
                      </a:r>
                    </a:p>
                  </a:txBody>
                  <a:tcPr/>
                </a:tc>
                <a:tc>
                  <a:txBody>
                    <a:bodyPr/>
                    <a:lstStyle/>
                    <a:p>
                      <a:r>
                        <a:rPr lang="en-GB" sz="1600" dirty="0"/>
                        <a:t>$1m-$100m</a:t>
                      </a:r>
                    </a:p>
                  </a:txBody>
                  <a:tcPr/>
                </a:tc>
                <a:tc>
                  <a:txBody>
                    <a:bodyPr/>
                    <a:lstStyle/>
                    <a:p>
                      <a:r>
                        <a:rPr lang="en-GB" sz="1600" dirty="0"/>
                        <a:t>$100k-$10m</a:t>
                      </a:r>
                    </a:p>
                  </a:txBody>
                  <a:tcPr/>
                </a:tc>
                <a:tc>
                  <a:txBody>
                    <a:bodyPr/>
                    <a:lstStyle/>
                    <a:p>
                      <a:r>
                        <a:rPr lang="en-GB" sz="1600" dirty="0"/>
                        <a:t>$10-$1m</a:t>
                      </a:r>
                    </a:p>
                  </a:txBody>
                  <a:tcPr/>
                </a:tc>
                <a:extLst>
                  <a:ext uri="{0D108BD9-81ED-4DB2-BD59-A6C34878D82A}">
                    <a16:rowId xmlns:a16="http://schemas.microsoft.com/office/drawing/2014/main" val="10004"/>
                  </a:ext>
                </a:extLst>
              </a:tr>
              <a:tr h="538088">
                <a:tc>
                  <a:txBody>
                    <a:bodyPr/>
                    <a:lstStyle/>
                    <a:p>
                      <a:r>
                        <a:rPr lang="en-GB" sz="1600" b="1" i="0" dirty="0"/>
                        <a:t>At</a:t>
                      </a:r>
                      <a:r>
                        <a:rPr lang="en-GB" sz="1600" b="1" i="0" baseline="0" dirty="0"/>
                        <a:t> risk</a:t>
                      </a:r>
                      <a:endParaRPr lang="en-GB" sz="1600" b="1" i="0" dirty="0"/>
                    </a:p>
                  </a:txBody>
                  <a:tcPr/>
                </a:tc>
                <a:tc>
                  <a:txBody>
                    <a:bodyPr/>
                    <a:lstStyle/>
                    <a:p>
                      <a:r>
                        <a:rPr lang="en-GB" sz="1600" dirty="0"/>
                        <a:t>Whole company</a:t>
                      </a:r>
                    </a:p>
                  </a:txBody>
                  <a:tcPr/>
                </a:tc>
                <a:tc>
                  <a:txBody>
                    <a:bodyPr/>
                    <a:lstStyle/>
                    <a:p>
                      <a:r>
                        <a:rPr lang="en-GB" sz="1600" dirty="0"/>
                        <a:t>Product line or division</a:t>
                      </a:r>
                    </a:p>
                  </a:txBody>
                  <a:tcPr/>
                </a:tc>
                <a:tc>
                  <a:txBody>
                    <a:bodyPr/>
                    <a:lstStyle/>
                    <a:p>
                      <a:r>
                        <a:rPr lang="en-GB" sz="1600" dirty="0"/>
                        <a:t>A product feature</a:t>
                      </a:r>
                    </a:p>
                  </a:txBody>
                  <a:tcPr/>
                </a:tc>
                <a:extLst>
                  <a:ext uri="{0D108BD9-81ED-4DB2-BD59-A6C34878D82A}">
                    <a16:rowId xmlns:a16="http://schemas.microsoft.com/office/drawing/2014/main" val="10005"/>
                  </a:ext>
                </a:extLst>
              </a:tr>
              <a:tr h="884341">
                <a:tc>
                  <a:txBody>
                    <a:bodyPr/>
                    <a:lstStyle/>
                    <a:p>
                      <a:r>
                        <a:rPr lang="en-GB" sz="1600" b="1" i="0" dirty="0"/>
                        <a:t>Cost of failure</a:t>
                      </a:r>
                    </a:p>
                  </a:txBody>
                  <a:tcPr/>
                </a:tc>
                <a:tc>
                  <a:txBody>
                    <a:bodyPr/>
                    <a:lstStyle/>
                    <a:p>
                      <a:r>
                        <a:rPr lang="en-GB" sz="1600" dirty="0"/>
                        <a:t>Bankruptcy, sell the company, massive layoffs</a:t>
                      </a:r>
                    </a:p>
                  </a:txBody>
                  <a:tcPr/>
                </a:tc>
                <a:tc>
                  <a:txBody>
                    <a:bodyPr/>
                    <a:lstStyle/>
                    <a:p>
                      <a:r>
                        <a:rPr lang="en-GB" sz="1600" dirty="0"/>
                        <a:t>Revenue</a:t>
                      </a:r>
                      <a:r>
                        <a:rPr lang="en-GB" sz="1600" baseline="0" dirty="0"/>
                        <a:t> miss, CIO’s job</a:t>
                      </a:r>
                      <a:endParaRPr lang="en-GB" sz="1600" dirty="0"/>
                    </a:p>
                  </a:txBody>
                  <a:tcPr/>
                </a:tc>
                <a:tc>
                  <a:txBody>
                    <a:bodyPr/>
                    <a:lstStyle/>
                    <a:p>
                      <a:r>
                        <a:rPr lang="en-GB" sz="1600" dirty="0"/>
                        <a:t>Negligible</a:t>
                      </a:r>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A226B5C7-863F-4784-8CDC-18C0AF13FBD7}" type="slidenum">
              <a:rPr lang="en-GB" smtClean="0"/>
              <a:t>5</a:t>
            </a:fld>
            <a:endParaRPr lang="en-GB"/>
          </a:p>
        </p:txBody>
      </p:sp>
      <p:sp>
        <p:nvSpPr>
          <p:cNvPr id="7" name="TextBox 6"/>
          <p:cNvSpPr txBox="1"/>
          <p:nvPr/>
        </p:nvSpPr>
        <p:spPr>
          <a:xfrm>
            <a:off x="2694932" y="6107731"/>
            <a:ext cx="4322619" cy="307777"/>
          </a:xfrm>
          <a:prstGeom prst="rect">
            <a:avLst/>
          </a:prstGeom>
          <a:noFill/>
        </p:spPr>
        <p:txBody>
          <a:bodyPr wrap="square" rtlCol="0">
            <a:spAutoFit/>
          </a:bodyPr>
          <a:lstStyle/>
          <a:p>
            <a:pPr algn="ctr"/>
            <a:r>
              <a:rPr lang="en-GB" sz="1400" dirty="0"/>
              <a:t>*Adrian Cockcroft: Velocity and volume presentation</a:t>
            </a:r>
          </a:p>
        </p:txBody>
      </p:sp>
    </p:spTree>
    <p:extLst>
      <p:ext uri="{BB962C8B-B14F-4D97-AF65-F5344CB8AC3E}">
        <p14:creationId xmlns:p14="http://schemas.microsoft.com/office/powerpoint/2010/main" val="144600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Most Important Events</a:t>
            </a:r>
            <a:br>
              <a:rPr lang="en-US" dirty="0"/>
            </a:br>
            <a:r>
              <a:rPr lang="en-US" sz="2600" dirty="0">
                <a:solidFill>
                  <a:schemeClr val="tx1"/>
                </a:solidFill>
              </a:rPr>
              <a:t>In enterprise IT in the last decade</a:t>
            </a:r>
          </a:p>
        </p:txBody>
      </p:sp>
      <p:sp>
        <p:nvSpPr>
          <p:cNvPr id="6" name="Rectangle 5"/>
          <p:cNvSpPr/>
          <p:nvPr/>
        </p:nvSpPr>
        <p:spPr>
          <a:xfrm>
            <a:off x="343500" y="2095596"/>
            <a:ext cx="8399859" cy="3522478"/>
          </a:xfrm>
          <a:prstGeom prst="rect">
            <a:avLst/>
          </a:prstGeom>
          <a:ln>
            <a:tailEnd type="stealth" w="lg" len="lg"/>
          </a:ln>
        </p:spPr>
        <p:style>
          <a:lnRef idx="0">
            <a:schemeClr val="dk1"/>
          </a:lnRef>
          <a:fillRef idx="3">
            <a:schemeClr val="dk1"/>
          </a:fillRef>
          <a:effectRef idx="3">
            <a:schemeClr val="dk1"/>
          </a:effectRef>
          <a:fontRef idx="minor">
            <a:schemeClr val="lt1"/>
          </a:fontRef>
        </p:style>
        <p:txBody>
          <a:bodyPr lIns="75293" tIns="37646" rIns="75293" bIns="37646" rtlCol="0" anchor="ctr"/>
          <a:lstStyle/>
          <a:p>
            <a:pPr algn="ctr" defTabSz="768032"/>
            <a:endParaRPr lang="en-US">
              <a:solidFill>
                <a:srgbClr val="68217A"/>
              </a:solidFill>
            </a:endParaRPr>
          </a:p>
        </p:txBody>
      </p:sp>
      <p:grpSp>
        <p:nvGrpSpPr>
          <p:cNvPr id="3" name="Group 2"/>
          <p:cNvGrpSpPr/>
          <p:nvPr/>
        </p:nvGrpSpPr>
        <p:grpSpPr>
          <a:xfrm>
            <a:off x="489795" y="2269339"/>
            <a:ext cx="2571386" cy="2266198"/>
            <a:chOff x="650700" y="2269340"/>
            <a:chExt cx="3429000" cy="2266198"/>
          </a:xfrm>
        </p:grpSpPr>
        <p:sp>
          <p:nvSpPr>
            <p:cNvPr id="7" name="Rectangle 6"/>
            <p:cNvSpPr/>
            <p:nvPr/>
          </p:nvSpPr>
          <p:spPr>
            <a:xfrm>
              <a:off x="650700" y="2269340"/>
              <a:ext cx="3429000" cy="838200"/>
            </a:xfrm>
            <a:prstGeom prst="rect">
              <a:avLst/>
            </a:prstGeom>
            <a:ln>
              <a:tailEnd type="stealth" w="lg" len="lg"/>
            </a:ln>
          </p:spPr>
          <p:style>
            <a:lnRef idx="0">
              <a:schemeClr val="accent2"/>
            </a:lnRef>
            <a:fillRef idx="3">
              <a:schemeClr val="accent2"/>
            </a:fillRef>
            <a:effectRef idx="3">
              <a:schemeClr val="accent2"/>
            </a:effectRef>
            <a:fontRef idx="minor">
              <a:schemeClr val="lt1"/>
            </a:fontRef>
          </p:style>
          <p:txBody>
            <a:bodyPr lIns="186521" rtlCol="0" anchor="ctr"/>
            <a:lstStyle/>
            <a:p>
              <a:pPr defTabSz="767912">
                <a:lnSpc>
                  <a:spcPct val="90000"/>
                </a:lnSpc>
              </a:pPr>
              <a:r>
                <a:rPr lang="en-US" sz="1700" b="1" kern="0" dirty="0">
                  <a:solidFill>
                    <a:srgbClr val="FFFFFF"/>
                  </a:solidFill>
                  <a:latin typeface="Calibri"/>
                </a:rPr>
                <a:t>Salesforce.com IPO, 2004</a:t>
              </a:r>
            </a:p>
          </p:txBody>
        </p:sp>
        <p:sp>
          <p:nvSpPr>
            <p:cNvPr id="10" name="TextBox 9"/>
            <p:cNvSpPr txBox="1"/>
            <p:nvPr/>
          </p:nvSpPr>
          <p:spPr>
            <a:xfrm>
              <a:off x="770927" y="3183740"/>
              <a:ext cx="2819400" cy="1351798"/>
            </a:xfrm>
            <a:prstGeom prst="rect">
              <a:avLst/>
            </a:prstGeom>
            <a:noFill/>
          </p:spPr>
          <p:txBody>
            <a:bodyPr wrap="square" rtlCol="0">
              <a:noAutofit/>
            </a:bodyPr>
            <a:lstStyle/>
            <a:p>
              <a:pPr marL="0" lvl="1" defTabSz="768032">
                <a:buClr>
                  <a:srgbClr val="FFFFFF"/>
                </a:buClr>
              </a:pPr>
              <a:r>
                <a:rPr lang="en-US" dirty="0">
                  <a:solidFill>
                    <a:srgbClr val="FFFFFF">
                      <a:lumMod val="75000"/>
                      <a:lumOff val="25000"/>
                    </a:srgbClr>
                  </a:solidFill>
                </a:rPr>
                <a:t>Showed that Software as a Service (SaaS) works </a:t>
              </a:r>
            </a:p>
            <a:p>
              <a:pPr marL="0" lvl="1" defTabSz="768032">
                <a:buClr>
                  <a:srgbClr val="FFFFFF"/>
                </a:buClr>
              </a:pPr>
              <a:endParaRPr lang="en-US" dirty="0">
                <a:solidFill>
                  <a:srgbClr val="FFFFFF">
                    <a:lumMod val="75000"/>
                    <a:lumOff val="25000"/>
                  </a:srgbClr>
                </a:solidFill>
              </a:endParaRPr>
            </a:p>
            <a:p>
              <a:pPr marL="0" lvl="1" defTabSz="768032">
                <a:buClr>
                  <a:srgbClr val="FFFFFF"/>
                </a:buClr>
              </a:pPr>
              <a:r>
                <a:rPr lang="en-US" dirty="0">
                  <a:solidFill>
                    <a:srgbClr val="FFFFFF">
                      <a:lumMod val="75000"/>
                      <a:lumOff val="25000"/>
                    </a:srgbClr>
                  </a:solidFill>
                </a:rPr>
                <a:t>As both a technology and a business model</a:t>
              </a:r>
            </a:p>
            <a:p>
              <a:pPr defTabSz="768032">
                <a:buClr>
                  <a:srgbClr val="FFFFFF"/>
                </a:buClr>
              </a:pPr>
              <a:endParaRPr lang="en-US" b="1" dirty="0">
                <a:solidFill>
                  <a:srgbClr val="FFFFFF">
                    <a:lumMod val="75000"/>
                    <a:lumOff val="25000"/>
                  </a:srgbClr>
                </a:solidFill>
              </a:endParaRPr>
            </a:p>
          </p:txBody>
        </p:sp>
      </p:grpSp>
      <p:grpSp>
        <p:nvGrpSpPr>
          <p:cNvPr id="4" name="Group 3"/>
          <p:cNvGrpSpPr/>
          <p:nvPr/>
        </p:nvGrpSpPr>
        <p:grpSpPr>
          <a:xfrm>
            <a:off x="3261923" y="2269339"/>
            <a:ext cx="2571386" cy="2266198"/>
            <a:chOff x="4347395" y="2269340"/>
            <a:chExt cx="3429000" cy="2266198"/>
          </a:xfrm>
        </p:grpSpPr>
        <p:sp>
          <p:nvSpPr>
            <p:cNvPr id="8" name="Rectangle 7"/>
            <p:cNvSpPr/>
            <p:nvPr/>
          </p:nvSpPr>
          <p:spPr>
            <a:xfrm>
              <a:off x="4347395" y="2269340"/>
              <a:ext cx="3429000" cy="838200"/>
            </a:xfrm>
            <a:prstGeom prst="rect">
              <a:avLst/>
            </a:prstGeom>
            <a:ln>
              <a:tailEnd type="stealth" w="lg" len="lg"/>
            </a:ln>
          </p:spPr>
          <p:style>
            <a:lnRef idx="0">
              <a:schemeClr val="accent4"/>
            </a:lnRef>
            <a:fillRef idx="3">
              <a:schemeClr val="accent4"/>
            </a:fillRef>
            <a:effectRef idx="3">
              <a:schemeClr val="accent4"/>
            </a:effectRef>
            <a:fontRef idx="minor">
              <a:schemeClr val="lt1"/>
            </a:fontRef>
          </p:style>
          <p:txBody>
            <a:bodyPr lIns="186521" rtlCol="0" anchor="ctr"/>
            <a:lstStyle/>
            <a:p>
              <a:pPr defTabSz="767912">
                <a:lnSpc>
                  <a:spcPct val="90000"/>
                </a:lnSpc>
              </a:pPr>
              <a:r>
                <a:rPr lang="en-US" sz="1700" b="1" kern="0" dirty="0">
                  <a:solidFill>
                    <a:srgbClr val="FFFFFF"/>
                  </a:solidFill>
                  <a:latin typeface="Calibri"/>
                </a:rPr>
                <a:t>Launch of Amazon Web Services, 2006</a:t>
              </a:r>
              <a:endParaRPr lang="en-US" sz="1700" b="1" i="1" kern="0" dirty="0">
                <a:solidFill>
                  <a:srgbClr val="FFFFFF"/>
                </a:solidFill>
                <a:latin typeface="Calibri"/>
              </a:endParaRPr>
            </a:p>
          </p:txBody>
        </p:sp>
        <p:sp>
          <p:nvSpPr>
            <p:cNvPr id="11" name="TextBox 10"/>
            <p:cNvSpPr txBox="1"/>
            <p:nvPr/>
          </p:nvSpPr>
          <p:spPr>
            <a:xfrm>
              <a:off x="4418012" y="3183740"/>
              <a:ext cx="2819400" cy="1351798"/>
            </a:xfrm>
            <a:prstGeom prst="rect">
              <a:avLst/>
            </a:prstGeom>
            <a:noFill/>
          </p:spPr>
          <p:txBody>
            <a:bodyPr wrap="square" rtlCol="0">
              <a:noAutofit/>
            </a:bodyPr>
            <a:lstStyle/>
            <a:p>
              <a:pPr marL="0" lvl="1" defTabSz="768032">
                <a:buClr>
                  <a:srgbClr val="FFFFFF"/>
                </a:buClr>
              </a:pPr>
              <a:r>
                <a:rPr lang="en-US" dirty="0">
                  <a:solidFill>
                    <a:srgbClr val="FFFFFF">
                      <a:lumMod val="75000"/>
                      <a:lumOff val="25000"/>
                    </a:srgbClr>
                  </a:solidFill>
                </a:rPr>
                <a:t>Introduced public cloud platforms</a:t>
              </a:r>
            </a:p>
            <a:p>
              <a:pPr marL="0" lvl="1" defTabSz="768032">
                <a:buClr>
                  <a:srgbClr val="FFFFFF"/>
                </a:buClr>
              </a:pPr>
              <a:endParaRPr lang="en-US" dirty="0">
                <a:solidFill>
                  <a:srgbClr val="FFFFFF">
                    <a:lumMod val="75000"/>
                    <a:lumOff val="25000"/>
                  </a:srgbClr>
                </a:solidFill>
              </a:endParaRPr>
            </a:p>
            <a:p>
              <a:pPr marL="0" lvl="1" defTabSz="768032">
                <a:buClr>
                  <a:srgbClr val="FFFFFF"/>
                </a:buClr>
              </a:pPr>
              <a:r>
                <a:rPr lang="en-US" dirty="0">
                  <a:solidFill>
                    <a:srgbClr val="FFFFFF">
                      <a:lumMod val="75000"/>
                      <a:lumOff val="25000"/>
                    </a:srgbClr>
                  </a:solidFill>
                </a:rPr>
                <a:t>Provided a new technology and a new business model</a:t>
              </a:r>
            </a:p>
          </p:txBody>
        </p:sp>
      </p:grpSp>
      <p:grpSp>
        <p:nvGrpSpPr>
          <p:cNvPr id="5" name="Group 4"/>
          <p:cNvGrpSpPr/>
          <p:nvPr/>
        </p:nvGrpSpPr>
        <p:grpSpPr>
          <a:xfrm>
            <a:off x="6050490" y="2269339"/>
            <a:ext cx="2571386" cy="2266198"/>
            <a:chOff x="8044090" y="2269340"/>
            <a:chExt cx="3429000" cy="2266198"/>
          </a:xfrm>
        </p:grpSpPr>
        <p:sp>
          <p:nvSpPr>
            <p:cNvPr id="9" name="Rectangle 8"/>
            <p:cNvSpPr/>
            <p:nvPr/>
          </p:nvSpPr>
          <p:spPr>
            <a:xfrm>
              <a:off x="8044090" y="2269340"/>
              <a:ext cx="3429000" cy="838200"/>
            </a:xfrm>
            <a:prstGeom prst="rect">
              <a:avLst/>
            </a:prstGeom>
            <a:ln>
              <a:tailEnd type="stealth" w="lg" len="lg"/>
            </a:ln>
          </p:spPr>
          <p:style>
            <a:lnRef idx="0">
              <a:schemeClr val="accent3"/>
            </a:lnRef>
            <a:fillRef idx="3">
              <a:schemeClr val="accent3"/>
            </a:fillRef>
            <a:effectRef idx="3">
              <a:schemeClr val="accent3"/>
            </a:effectRef>
            <a:fontRef idx="minor">
              <a:schemeClr val="lt1"/>
            </a:fontRef>
          </p:style>
          <p:txBody>
            <a:bodyPr lIns="186521" rtlCol="0" anchor="ctr"/>
            <a:lstStyle/>
            <a:p>
              <a:pPr defTabSz="767912">
                <a:lnSpc>
                  <a:spcPct val="90000"/>
                </a:lnSpc>
              </a:pPr>
              <a:r>
                <a:rPr lang="en-US" sz="1700" b="1" kern="0" dirty="0">
                  <a:solidFill>
                    <a:srgbClr val="FFFFFF"/>
                  </a:solidFill>
                  <a:latin typeface="Calibri"/>
                </a:rPr>
                <a:t>Release of Apple iPhone, 2007</a:t>
              </a:r>
            </a:p>
          </p:txBody>
        </p:sp>
        <p:sp>
          <p:nvSpPr>
            <p:cNvPr id="12" name="TextBox 11"/>
            <p:cNvSpPr txBox="1"/>
            <p:nvPr/>
          </p:nvSpPr>
          <p:spPr>
            <a:xfrm>
              <a:off x="8044090" y="3183740"/>
              <a:ext cx="3429000" cy="1351798"/>
            </a:xfrm>
            <a:prstGeom prst="rect">
              <a:avLst/>
            </a:prstGeom>
            <a:noFill/>
          </p:spPr>
          <p:txBody>
            <a:bodyPr wrap="square" rtlCol="0">
              <a:noAutofit/>
            </a:bodyPr>
            <a:lstStyle/>
            <a:p>
              <a:pPr marL="0" lvl="1" defTabSz="768032">
                <a:buClr>
                  <a:srgbClr val="FFFFFF"/>
                </a:buClr>
              </a:pPr>
              <a:r>
                <a:rPr lang="en-US" dirty="0">
                  <a:solidFill>
                    <a:srgbClr val="FFFFFF">
                      <a:lumMod val="75000"/>
                      <a:lumOff val="25000"/>
                    </a:srgbClr>
                  </a:solidFill>
                </a:rPr>
                <a:t>The first truly successful smartphone</a:t>
              </a:r>
            </a:p>
          </p:txBody>
        </p:sp>
      </p:gr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5454853" y="5960299"/>
            <a:ext cx="3288506" cy="704445"/>
          </a:xfrm>
          <a:prstGeom prst="rect">
            <a:avLst/>
          </a:prstGeom>
        </p:spPr>
      </p:pic>
    </p:spTree>
    <p:extLst>
      <p:ext uri="{BB962C8B-B14F-4D97-AF65-F5344CB8AC3E}">
        <p14:creationId xmlns:p14="http://schemas.microsoft.com/office/powerpoint/2010/main" val="51070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59"/>
          <a:stretch/>
        </p:blipFill>
        <p:spPr bwMode="auto">
          <a:xfrm>
            <a:off x="559557" y="1675181"/>
            <a:ext cx="8171549" cy="498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GB" dirty="0"/>
              <a:t>Characteristics of high performing IT teams</a:t>
            </a:r>
          </a:p>
        </p:txBody>
      </p:sp>
      <p:sp>
        <p:nvSpPr>
          <p:cNvPr id="4" name="Slide Number Placeholder 3"/>
          <p:cNvSpPr>
            <a:spLocks noGrp="1"/>
          </p:cNvSpPr>
          <p:nvPr>
            <p:ph type="sldNum" sz="quarter" idx="12"/>
          </p:nvPr>
        </p:nvSpPr>
        <p:spPr/>
        <p:txBody>
          <a:bodyPr/>
          <a:lstStyle/>
          <a:p>
            <a:fld id="{A226B5C7-863F-4784-8CDC-18C0AF13FBD7}" type="slidenum">
              <a:rPr lang="en-GB" smtClean="0"/>
              <a:pPr/>
              <a:t>7</a:t>
            </a:fld>
            <a:endParaRPr lang="en-GB"/>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670" y="359020"/>
            <a:ext cx="862586" cy="420625"/>
          </a:xfrm>
          <a:prstGeom prst="rect">
            <a:avLst/>
          </a:prstGeom>
        </p:spPr>
      </p:pic>
    </p:spTree>
    <p:extLst>
      <p:ext uri="{BB962C8B-B14F-4D97-AF65-F5344CB8AC3E}">
        <p14:creationId xmlns:p14="http://schemas.microsoft.com/office/powerpoint/2010/main" val="2112625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revised history of IT...</a:t>
            </a:r>
          </a:p>
        </p:txBody>
      </p:sp>
      <p:graphicFrame>
        <p:nvGraphicFramePr>
          <p:cNvPr id="6" name="Content Placeholder 5"/>
          <p:cNvGraphicFramePr>
            <a:graphicFrameLocks noGrp="1"/>
          </p:cNvGraphicFramePr>
          <p:nvPr>
            <p:ph idx="1"/>
            <p:extLst/>
          </p:nvPr>
        </p:nvGraphicFramePr>
        <p:xfrm>
          <a:off x="366714" y="1701801"/>
          <a:ext cx="8412162" cy="4218935"/>
        </p:xfrm>
        <a:graphic>
          <a:graphicData uri="http://schemas.openxmlformats.org/drawingml/2006/table">
            <a:tbl>
              <a:tblPr firstRow="1" bandRow="1">
                <a:tableStyleId>{7DF18680-E054-41AD-8BC1-D1AEF772440D}</a:tableStyleId>
              </a:tblPr>
              <a:tblGrid>
                <a:gridCol w="1477880">
                  <a:extLst>
                    <a:ext uri="{9D8B030D-6E8A-4147-A177-3AD203B41FA5}">
                      <a16:colId xmlns:a16="http://schemas.microsoft.com/office/drawing/2014/main" val="20000"/>
                    </a:ext>
                  </a:extLst>
                </a:gridCol>
                <a:gridCol w="1477880">
                  <a:extLst>
                    <a:ext uri="{9D8B030D-6E8A-4147-A177-3AD203B41FA5}">
                      <a16:colId xmlns:a16="http://schemas.microsoft.com/office/drawing/2014/main" val="20001"/>
                    </a:ext>
                  </a:extLst>
                </a:gridCol>
                <a:gridCol w="1685483">
                  <a:extLst>
                    <a:ext uri="{9D8B030D-6E8A-4147-A177-3AD203B41FA5}">
                      <a16:colId xmlns:a16="http://schemas.microsoft.com/office/drawing/2014/main" val="20002"/>
                    </a:ext>
                  </a:extLst>
                </a:gridCol>
                <a:gridCol w="1994494">
                  <a:extLst>
                    <a:ext uri="{9D8B030D-6E8A-4147-A177-3AD203B41FA5}">
                      <a16:colId xmlns:a16="http://schemas.microsoft.com/office/drawing/2014/main" val="20003"/>
                    </a:ext>
                  </a:extLst>
                </a:gridCol>
                <a:gridCol w="1776425">
                  <a:extLst>
                    <a:ext uri="{9D8B030D-6E8A-4147-A177-3AD203B41FA5}">
                      <a16:colId xmlns:a16="http://schemas.microsoft.com/office/drawing/2014/main" val="20004"/>
                    </a:ext>
                  </a:extLst>
                </a:gridCol>
              </a:tblGrid>
              <a:tr h="386899">
                <a:tc>
                  <a:txBody>
                    <a:bodyPr/>
                    <a:lstStyle/>
                    <a:p>
                      <a:endParaRPr lang="en-GB" sz="1200" dirty="0"/>
                    </a:p>
                  </a:txBody>
                  <a:tcPr/>
                </a:tc>
                <a:tc>
                  <a:txBody>
                    <a:bodyPr/>
                    <a:lstStyle/>
                    <a:p>
                      <a:r>
                        <a:rPr lang="en-GB" sz="1200" dirty="0"/>
                        <a:t>1970’s - 1980</a:t>
                      </a:r>
                    </a:p>
                  </a:txBody>
                  <a:tcPr/>
                </a:tc>
                <a:tc>
                  <a:txBody>
                    <a:bodyPr/>
                    <a:lstStyle/>
                    <a:p>
                      <a:r>
                        <a:rPr lang="en-GB" sz="1200" dirty="0"/>
                        <a:t>1990’s</a:t>
                      </a:r>
                    </a:p>
                  </a:txBody>
                  <a:tcPr/>
                </a:tc>
                <a:tc>
                  <a:txBody>
                    <a:bodyPr/>
                    <a:lstStyle/>
                    <a:p>
                      <a:r>
                        <a:rPr lang="en-GB" sz="1200" dirty="0"/>
                        <a:t>2000’s</a:t>
                      </a:r>
                    </a:p>
                  </a:txBody>
                  <a:tcPr/>
                </a:tc>
                <a:tc>
                  <a:txBody>
                    <a:bodyPr/>
                    <a:lstStyle/>
                    <a:p>
                      <a:r>
                        <a:rPr lang="en-GB" sz="1200" baseline="0" dirty="0"/>
                        <a:t>Today’s high performers</a:t>
                      </a:r>
                      <a:endParaRPr lang="en-GB" sz="1200" dirty="0"/>
                    </a:p>
                  </a:txBody>
                  <a:tcPr/>
                </a:tc>
                <a:extLst>
                  <a:ext uri="{0D108BD9-81ED-4DB2-BD59-A6C34878D82A}">
                    <a16:rowId xmlns:a16="http://schemas.microsoft.com/office/drawing/2014/main" val="10000"/>
                  </a:ext>
                </a:extLst>
              </a:tr>
              <a:tr h="538088">
                <a:tc>
                  <a:txBody>
                    <a:bodyPr/>
                    <a:lstStyle/>
                    <a:p>
                      <a:r>
                        <a:rPr lang="en-GB" sz="1200" b="1" i="0" dirty="0"/>
                        <a:t>Era</a:t>
                      </a:r>
                    </a:p>
                  </a:txBody>
                  <a:tcPr/>
                </a:tc>
                <a:tc>
                  <a:txBody>
                    <a:bodyPr/>
                    <a:lstStyle/>
                    <a:p>
                      <a:r>
                        <a:rPr lang="en-GB" sz="1200" dirty="0"/>
                        <a:t>Mainframes</a:t>
                      </a:r>
                    </a:p>
                  </a:txBody>
                  <a:tcPr/>
                </a:tc>
                <a:tc>
                  <a:txBody>
                    <a:bodyPr/>
                    <a:lstStyle/>
                    <a:p>
                      <a:r>
                        <a:rPr lang="en-GB" sz="1200" dirty="0"/>
                        <a:t>Client/Server</a:t>
                      </a:r>
                    </a:p>
                  </a:txBody>
                  <a:tcPr/>
                </a:tc>
                <a:tc>
                  <a:txBody>
                    <a:bodyPr/>
                    <a:lstStyle/>
                    <a:p>
                      <a:r>
                        <a:rPr lang="en-GB" sz="1200" dirty="0" err="1"/>
                        <a:t>Commodisation</a:t>
                      </a:r>
                      <a:endParaRPr lang="en-GB" sz="1200" dirty="0"/>
                    </a:p>
                  </a:txBody>
                  <a:tcPr/>
                </a:tc>
                <a:tc>
                  <a:txBody>
                    <a:bodyPr/>
                    <a:lstStyle/>
                    <a:p>
                      <a:r>
                        <a:rPr lang="en-GB" sz="1200" dirty="0"/>
                        <a:t>Cloud &amp; mobile</a:t>
                      </a:r>
                      <a:r>
                        <a:rPr lang="en-GB" sz="1200" baseline="0" dirty="0"/>
                        <a:t> first</a:t>
                      </a:r>
                      <a:endParaRPr lang="en-GB" sz="1200" dirty="0"/>
                    </a:p>
                  </a:txBody>
                  <a:tcPr/>
                </a:tc>
                <a:extLst>
                  <a:ext uri="{0D108BD9-81ED-4DB2-BD59-A6C34878D82A}">
                    <a16:rowId xmlns:a16="http://schemas.microsoft.com/office/drawing/2014/main" val="10001"/>
                  </a:ext>
                </a:extLst>
              </a:tr>
              <a:tr h="538088">
                <a:tc>
                  <a:txBody>
                    <a:bodyPr/>
                    <a:lstStyle/>
                    <a:p>
                      <a:r>
                        <a:rPr lang="en-GB" sz="1200" b="1" i="0" dirty="0"/>
                        <a:t>Representative</a:t>
                      </a:r>
                      <a:r>
                        <a:rPr lang="en-GB" sz="1200" b="1" i="0" baseline="0" dirty="0"/>
                        <a:t> tech</a:t>
                      </a:r>
                      <a:endParaRPr lang="en-GB" sz="1200" b="1" i="0" dirty="0"/>
                    </a:p>
                  </a:txBody>
                  <a:tcPr/>
                </a:tc>
                <a:tc>
                  <a:txBody>
                    <a:bodyPr/>
                    <a:lstStyle/>
                    <a:p>
                      <a:r>
                        <a:rPr lang="en-GB" sz="1200" dirty="0"/>
                        <a:t>Cobol, Db2</a:t>
                      </a:r>
                    </a:p>
                  </a:txBody>
                  <a:tcPr/>
                </a:tc>
                <a:tc>
                  <a:txBody>
                    <a:bodyPr/>
                    <a:lstStyle/>
                    <a:p>
                      <a:r>
                        <a:rPr lang="en-GB" sz="1200" dirty="0"/>
                        <a:t>C++,</a:t>
                      </a:r>
                      <a:r>
                        <a:rPr lang="en-GB" sz="1200" baseline="0" dirty="0"/>
                        <a:t> Oracle</a:t>
                      </a:r>
                      <a:endParaRPr lang="en-GB" sz="1200" dirty="0"/>
                    </a:p>
                  </a:txBody>
                  <a:tcPr/>
                </a:tc>
                <a:tc>
                  <a:txBody>
                    <a:bodyPr/>
                    <a:lstStyle/>
                    <a:p>
                      <a:r>
                        <a:rPr lang="en-GB" sz="1200" dirty="0"/>
                        <a:t>Java, MySQL, </a:t>
                      </a:r>
                      <a:r>
                        <a:rPr lang="en-GB" sz="1200" dirty="0" err="1"/>
                        <a:t>.net</a:t>
                      </a:r>
                      <a:endParaRPr lang="en-GB" sz="1200" dirty="0"/>
                    </a:p>
                  </a:txBody>
                  <a:tcPr/>
                </a:tc>
                <a:tc>
                  <a:txBody>
                    <a:bodyPr/>
                    <a:lstStyle/>
                    <a:p>
                      <a:r>
                        <a:rPr lang="en-GB" sz="1200" dirty="0"/>
                        <a:t>Node,</a:t>
                      </a:r>
                      <a:r>
                        <a:rPr lang="en-GB" sz="1200" baseline="0" dirty="0"/>
                        <a:t> Angular, </a:t>
                      </a:r>
                      <a:r>
                        <a:rPr lang="en-GB" sz="1200" baseline="0" dirty="0" err="1"/>
                        <a:t>NoSQL</a:t>
                      </a:r>
                      <a:endParaRPr lang="en-GB" sz="1200" dirty="0"/>
                    </a:p>
                  </a:txBody>
                  <a:tcPr/>
                </a:tc>
                <a:extLst>
                  <a:ext uri="{0D108BD9-81ED-4DB2-BD59-A6C34878D82A}">
                    <a16:rowId xmlns:a16="http://schemas.microsoft.com/office/drawing/2014/main" val="10002"/>
                  </a:ext>
                </a:extLst>
              </a:tr>
              <a:tr h="311525">
                <a:tc>
                  <a:txBody>
                    <a:bodyPr/>
                    <a:lstStyle/>
                    <a:p>
                      <a:r>
                        <a:rPr lang="en-GB" sz="1200" b="1" i="0" dirty="0"/>
                        <a:t>Cycle time</a:t>
                      </a:r>
                    </a:p>
                  </a:txBody>
                  <a:tcPr/>
                </a:tc>
                <a:tc>
                  <a:txBody>
                    <a:bodyPr/>
                    <a:lstStyle/>
                    <a:p>
                      <a:r>
                        <a:rPr lang="en-GB" sz="1200" dirty="0"/>
                        <a:t>1-5 years</a:t>
                      </a:r>
                    </a:p>
                  </a:txBody>
                  <a:tcPr/>
                </a:tc>
                <a:tc>
                  <a:txBody>
                    <a:bodyPr/>
                    <a:lstStyle/>
                    <a:p>
                      <a:r>
                        <a:rPr lang="en-GB" sz="1200" dirty="0"/>
                        <a:t>3-12 months</a:t>
                      </a:r>
                    </a:p>
                  </a:txBody>
                  <a:tcPr/>
                </a:tc>
                <a:tc>
                  <a:txBody>
                    <a:bodyPr/>
                    <a:lstStyle/>
                    <a:p>
                      <a:r>
                        <a:rPr lang="en-GB" sz="1200" dirty="0"/>
                        <a:t>2-12 weeks</a:t>
                      </a:r>
                    </a:p>
                  </a:txBody>
                  <a:tcPr/>
                </a:tc>
                <a:tc>
                  <a:txBody>
                    <a:bodyPr/>
                    <a:lstStyle/>
                    <a:p>
                      <a:r>
                        <a:rPr lang="en-GB" sz="1200" dirty="0"/>
                        <a:t>Hours</a:t>
                      </a:r>
                    </a:p>
                  </a:txBody>
                  <a:tcPr/>
                </a:tc>
                <a:extLst>
                  <a:ext uri="{0D108BD9-81ED-4DB2-BD59-A6C34878D82A}">
                    <a16:rowId xmlns:a16="http://schemas.microsoft.com/office/drawing/2014/main" val="10003"/>
                  </a:ext>
                </a:extLst>
              </a:tr>
              <a:tr h="311525">
                <a:tc>
                  <a:txBody>
                    <a:bodyPr/>
                    <a:lstStyle/>
                    <a:p>
                      <a:r>
                        <a:rPr lang="en-GB" sz="1200" b="1" i="0" dirty="0"/>
                        <a:t>Cost</a:t>
                      </a:r>
                    </a:p>
                  </a:txBody>
                  <a:tcPr/>
                </a:tc>
                <a:tc>
                  <a:txBody>
                    <a:bodyPr/>
                    <a:lstStyle/>
                    <a:p>
                      <a:r>
                        <a:rPr lang="en-GB" sz="1200" dirty="0"/>
                        <a:t>$1m-$100m</a:t>
                      </a:r>
                    </a:p>
                  </a:txBody>
                  <a:tcPr/>
                </a:tc>
                <a:tc>
                  <a:txBody>
                    <a:bodyPr/>
                    <a:lstStyle/>
                    <a:p>
                      <a:r>
                        <a:rPr lang="en-GB" sz="1200" dirty="0"/>
                        <a:t>$100k-$10m</a:t>
                      </a:r>
                    </a:p>
                  </a:txBody>
                  <a:tcPr/>
                </a:tc>
                <a:tc>
                  <a:txBody>
                    <a:bodyPr/>
                    <a:lstStyle/>
                    <a:p>
                      <a:r>
                        <a:rPr lang="en-GB" sz="1200" dirty="0"/>
                        <a:t>$100k-$1m</a:t>
                      </a:r>
                    </a:p>
                  </a:txBody>
                  <a:tcPr/>
                </a:tc>
                <a:tc>
                  <a:txBody>
                    <a:bodyPr/>
                    <a:lstStyle/>
                    <a:p>
                      <a:r>
                        <a:rPr lang="en-GB" sz="1200" dirty="0"/>
                        <a:t>$10k-$100k</a:t>
                      </a:r>
                    </a:p>
                  </a:txBody>
                  <a:tcPr/>
                </a:tc>
                <a:extLst>
                  <a:ext uri="{0D108BD9-81ED-4DB2-BD59-A6C34878D82A}">
                    <a16:rowId xmlns:a16="http://schemas.microsoft.com/office/drawing/2014/main" val="10004"/>
                  </a:ext>
                </a:extLst>
              </a:tr>
              <a:tr h="311525">
                <a:tc>
                  <a:txBody>
                    <a:bodyPr/>
                    <a:lstStyle/>
                    <a:p>
                      <a:r>
                        <a:rPr lang="en-GB" sz="1200" b="1" i="0" dirty="0"/>
                        <a:t>Delivery methodologies</a:t>
                      </a:r>
                    </a:p>
                  </a:txBody>
                  <a:tcPr/>
                </a:tc>
                <a:tc>
                  <a:txBody>
                    <a:bodyPr/>
                    <a:lstStyle/>
                    <a:p>
                      <a:r>
                        <a:rPr lang="en-GB" sz="1200" dirty="0"/>
                        <a:t>Heavyweight</a:t>
                      </a:r>
                      <a:r>
                        <a:rPr lang="en-GB" sz="1200" baseline="0" dirty="0"/>
                        <a:t> &amp; waterfall</a:t>
                      </a:r>
                      <a:endParaRPr lang="en-GB"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Heavyweight</a:t>
                      </a:r>
                      <a:r>
                        <a:rPr lang="en-GB" sz="1200" baseline="0" dirty="0"/>
                        <a:t> &amp; waterfall</a:t>
                      </a:r>
                      <a:endParaRPr lang="en-GB" sz="1200" dirty="0"/>
                    </a:p>
                  </a:txBody>
                  <a:tcPr/>
                </a:tc>
                <a:tc>
                  <a:txBody>
                    <a:bodyPr/>
                    <a:lstStyle/>
                    <a:p>
                      <a:r>
                        <a:rPr lang="en-GB" sz="1200" dirty="0"/>
                        <a:t>Lighter</a:t>
                      </a:r>
                      <a:r>
                        <a:rPr lang="en-GB" sz="1200" baseline="0" dirty="0"/>
                        <a:t> weight, incremental, beginnings of Agile</a:t>
                      </a:r>
                      <a:endParaRPr lang="en-GB" sz="1200" dirty="0"/>
                    </a:p>
                  </a:txBody>
                  <a:tcPr/>
                </a:tc>
                <a:tc>
                  <a:txBody>
                    <a:bodyPr/>
                    <a:lstStyle/>
                    <a:p>
                      <a:r>
                        <a:rPr lang="en-GB" sz="1200" dirty="0"/>
                        <a:t>Agile, Lean,</a:t>
                      </a:r>
                      <a:r>
                        <a:rPr lang="en-GB" sz="1200" baseline="0" dirty="0"/>
                        <a:t> </a:t>
                      </a:r>
                      <a:r>
                        <a:rPr lang="en-GB" sz="1200" baseline="0" dirty="0" err="1"/>
                        <a:t>DevOps</a:t>
                      </a:r>
                      <a:endParaRPr lang="en-GB" sz="1200" dirty="0"/>
                    </a:p>
                  </a:txBody>
                  <a:tcPr/>
                </a:tc>
                <a:extLst>
                  <a:ext uri="{0D108BD9-81ED-4DB2-BD59-A6C34878D82A}">
                    <a16:rowId xmlns:a16="http://schemas.microsoft.com/office/drawing/2014/main" val="10005"/>
                  </a:ext>
                </a:extLst>
              </a:tr>
              <a:tr h="538088">
                <a:tc>
                  <a:txBody>
                    <a:bodyPr/>
                    <a:lstStyle/>
                    <a:p>
                      <a:r>
                        <a:rPr lang="en-GB" sz="1200" b="1" i="0" dirty="0"/>
                        <a:t>At</a:t>
                      </a:r>
                      <a:r>
                        <a:rPr lang="en-GB" sz="1200" b="1" i="0" baseline="0" dirty="0"/>
                        <a:t> risk</a:t>
                      </a:r>
                      <a:endParaRPr lang="en-GB" sz="1200" b="1" i="0" dirty="0"/>
                    </a:p>
                  </a:txBody>
                  <a:tcPr/>
                </a:tc>
                <a:tc>
                  <a:txBody>
                    <a:bodyPr/>
                    <a:lstStyle/>
                    <a:p>
                      <a:r>
                        <a:rPr lang="en-GB" sz="1200" dirty="0"/>
                        <a:t>Whole company</a:t>
                      </a:r>
                    </a:p>
                  </a:txBody>
                  <a:tcPr/>
                </a:tc>
                <a:tc>
                  <a:txBody>
                    <a:bodyPr/>
                    <a:lstStyle/>
                    <a:p>
                      <a:r>
                        <a:rPr lang="en-GB" sz="1200" dirty="0"/>
                        <a:t>Product line or division</a:t>
                      </a:r>
                    </a:p>
                  </a:txBody>
                  <a:tcPr/>
                </a:tc>
                <a:tc>
                  <a:txBody>
                    <a:bodyPr/>
                    <a:lstStyle/>
                    <a:p>
                      <a:r>
                        <a:rPr lang="en-GB" sz="1200" dirty="0"/>
                        <a:t>A product feature</a:t>
                      </a:r>
                    </a:p>
                  </a:txBody>
                  <a:tcPr/>
                </a:tc>
                <a:tc>
                  <a:txBody>
                    <a:bodyPr/>
                    <a:lstStyle/>
                    <a:p>
                      <a:r>
                        <a:rPr lang="en-GB" sz="1200" dirty="0"/>
                        <a:t>Subset</a:t>
                      </a:r>
                      <a:r>
                        <a:rPr lang="en-GB" sz="1200" baseline="0" dirty="0"/>
                        <a:t> of a feature</a:t>
                      </a:r>
                      <a:endParaRPr lang="en-GB" sz="1200" dirty="0"/>
                    </a:p>
                  </a:txBody>
                  <a:tcPr/>
                </a:tc>
                <a:extLst>
                  <a:ext uri="{0D108BD9-81ED-4DB2-BD59-A6C34878D82A}">
                    <a16:rowId xmlns:a16="http://schemas.microsoft.com/office/drawing/2014/main" val="10006"/>
                  </a:ext>
                </a:extLst>
              </a:tr>
              <a:tr h="884341">
                <a:tc>
                  <a:txBody>
                    <a:bodyPr/>
                    <a:lstStyle/>
                    <a:p>
                      <a:r>
                        <a:rPr lang="en-GB" sz="1200" b="1" i="0" dirty="0"/>
                        <a:t>Cost of failure</a:t>
                      </a:r>
                    </a:p>
                  </a:txBody>
                  <a:tcPr/>
                </a:tc>
                <a:tc>
                  <a:txBody>
                    <a:bodyPr/>
                    <a:lstStyle/>
                    <a:p>
                      <a:r>
                        <a:rPr lang="en-GB" sz="1200" dirty="0"/>
                        <a:t>Bankruptcy, sell the company, massive layoffs</a:t>
                      </a:r>
                    </a:p>
                  </a:txBody>
                  <a:tcPr/>
                </a:tc>
                <a:tc>
                  <a:txBody>
                    <a:bodyPr/>
                    <a:lstStyle/>
                    <a:p>
                      <a:r>
                        <a:rPr lang="en-GB" sz="1200" dirty="0"/>
                        <a:t>Revenue</a:t>
                      </a:r>
                      <a:r>
                        <a:rPr lang="en-GB" sz="1200" baseline="0" dirty="0"/>
                        <a:t> miss, CIO’s job</a:t>
                      </a:r>
                      <a:endParaRPr lang="en-GB" sz="1200" dirty="0"/>
                    </a:p>
                  </a:txBody>
                  <a:tcPr/>
                </a:tc>
                <a:tc>
                  <a:txBody>
                    <a:bodyPr/>
                    <a:lstStyle/>
                    <a:p>
                      <a:r>
                        <a:rPr lang="en-GB" sz="1200" dirty="0"/>
                        <a:t>Project</a:t>
                      </a:r>
                      <a:r>
                        <a:rPr lang="en-GB" sz="1200" baseline="0" dirty="0"/>
                        <a:t> over-budget, slapped wrists</a:t>
                      </a:r>
                      <a:endParaRPr lang="en-GB" sz="1200" dirty="0"/>
                    </a:p>
                  </a:txBody>
                  <a:tcPr/>
                </a:tc>
                <a:tc>
                  <a:txBody>
                    <a:bodyPr/>
                    <a:lstStyle/>
                    <a:p>
                      <a:r>
                        <a:rPr lang="en-GB" sz="1200" dirty="0"/>
                        <a:t>Negligible</a:t>
                      </a:r>
                    </a:p>
                  </a:txBody>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p:txBody>
          <a:bodyPr/>
          <a:lstStyle/>
          <a:p>
            <a:fld id="{A226B5C7-863F-4784-8CDC-18C0AF13FBD7}" type="slidenum">
              <a:rPr lang="en-GB" smtClean="0"/>
              <a:t>8</a:t>
            </a:fld>
            <a:endParaRPr lang="en-GB"/>
          </a:p>
        </p:txBody>
      </p:sp>
      <p:sp>
        <p:nvSpPr>
          <p:cNvPr id="7" name="TextBox 6"/>
          <p:cNvSpPr txBox="1"/>
          <p:nvPr/>
        </p:nvSpPr>
        <p:spPr>
          <a:xfrm>
            <a:off x="2073350" y="6288492"/>
            <a:ext cx="5568354" cy="307777"/>
          </a:xfrm>
          <a:prstGeom prst="rect">
            <a:avLst/>
          </a:prstGeom>
          <a:noFill/>
        </p:spPr>
        <p:txBody>
          <a:bodyPr wrap="square" rtlCol="0">
            <a:spAutoFit/>
          </a:bodyPr>
          <a:lstStyle/>
          <a:p>
            <a:pPr algn="ctr"/>
            <a:r>
              <a:rPr lang="en-GB" sz="1400" dirty="0"/>
              <a:t>*Adapted from Adrian Cockcroft: Velocity and volume presentation</a:t>
            </a:r>
          </a:p>
        </p:txBody>
      </p:sp>
      <p:sp>
        <p:nvSpPr>
          <p:cNvPr id="3" name="Down Arrow 2"/>
          <p:cNvSpPr/>
          <p:nvPr/>
        </p:nvSpPr>
        <p:spPr>
          <a:xfrm>
            <a:off x="5476491" y="871494"/>
            <a:ext cx="641445" cy="777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Down Arrow 7"/>
          <p:cNvSpPr/>
          <p:nvPr/>
        </p:nvSpPr>
        <p:spPr>
          <a:xfrm>
            <a:off x="7320982" y="812043"/>
            <a:ext cx="641445" cy="777922"/>
          </a:xfrm>
          <a:prstGeom prst="downArrow">
            <a:avLst/>
          </a:prstGeom>
          <a:solidFill>
            <a:srgbClr val="00C3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077547" y="164427"/>
            <a:ext cx="1449238" cy="523220"/>
          </a:xfrm>
          <a:prstGeom prst="rect">
            <a:avLst/>
          </a:prstGeom>
          <a:noFill/>
        </p:spPr>
        <p:txBody>
          <a:bodyPr wrap="square" rtlCol="0">
            <a:spAutoFit/>
          </a:bodyPr>
          <a:lstStyle/>
          <a:p>
            <a:pPr algn="ctr"/>
            <a:r>
              <a:rPr lang="en-GB" sz="1400" dirty="0"/>
              <a:t>We are here (</a:t>
            </a:r>
            <a:r>
              <a:rPr lang="en-GB" sz="1400" dirty="0" err="1"/>
              <a:t>ish</a:t>
            </a:r>
            <a:r>
              <a:rPr lang="en-GB" sz="1400" dirty="0"/>
              <a:t>)</a:t>
            </a:r>
          </a:p>
        </p:txBody>
      </p:sp>
      <p:sp>
        <p:nvSpPr>
          <p:cNvPr id="9" name="TextBox 8"/>
          <p:cNvSpPr txBox="1"/>
          <p:nvPr/>
        </p:nvSpPr>
        <p:spPr>
          <a:xfrm>
            <a:off x="6539932" y="114954"/>
            <a:ext cx="1449238" cy="738664"/>
          </a:xfrm>
          <a:prstGeom prst="rect">
            <a:avLst/>
          </a:prstGeom>
          <a:noFill/>
        </p:spPr>
        <p:txBody>
          <a:bodyPr wrap="square" rtlCol="0">
            <a:spAutoFit/>
          </a:bodyPr>
          <a:lstStyle/>
          <a:p>
            <a:r>
              <a:rPr lang="en-GB" sz="1400" dirty="0"/>
              <a:t>I think we need  the capability to get here</a:t>
            </a:r>
          </a:p>
        </p:txBody>
      </p:sp>
      <p:sp>
        <p:nvSpPr>
          <p:cNvPr id="11" name="Rectangle 10"/>
          <p:cNvSpPr/>
          <p:nvPr/>
        </p:nvSpPr>
        <p:spPr>
          <a:xfrm>
            <a:off x="301925" y="3847381"/>
            <a:ext cx="8557403" cy="664234"/>
          </a:xfrm>
          <a:prstGeom prst="rect">
            <a:avLst/>
          </a:prstGeom>
          <a:noFill/>
          <a:ln w="38100">
            <a:solidFill>
              <a:srgbClr val="00C3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6882063" y="1672726"/>
            <a:ext cx="1977265" cy="4248010"/>
          </a:xfrm>
          <a:prstGeom prst="rect">
            <a:avLst/>
          </a:prstGeom>
          <a:noFill/>
          <a:ln w="38100">
            <a:solidFill>
              <a:srgbClr val="00C3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503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 grpId="0"/>
      <p:bldP spid="9"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Cloud @ Hiscox</a:t>
            </a:r>
          </a:p>
        </p:txBody>
      </p:sp>
      <p:sp>
        <p:nvSpPr>
          <p:cNvPr id="3" name="Content Placeholder 2"/>
          <p:cNvSpPr>
            <a:spLocks noGrp="1"/>
          </p:cNvSpPr>
          <p:nvPr>
            <p:ph idx="1"/>
          </p:nvPr>
        </p:nvSpPr>
        <p:spPr>
          <a:xfrm>
            <a:off x="365125" y="1701801"/>
            <a:ext cx="8255000" cy="4499494"/>
          </a:xfrm>
        </p:spPr>
        <p:txBody>
          <a:bodyPr/>
          <a:lstStyle/>
          <a:p>
            <a:r>
              <a:rPr lang="en-GB" sz="2000" dirty="0"/>
              <a:t>IBM </a:t>
            </a:r>
            <a:r>
              <a:rPr lang="en-GB" sz="2000" dirty="0" err="1"/>
              <a:t>SoftLayer</a:t>
            </a:r>
            <a:r>
              <a:rPr lang="en-GB" sz="2000" dirty="0"/>
              <a:t>, Google Cloud, </a:t>
            </a:r>
            <a:r>
              <a:rPr lang="en-GB" sz="2000" dirty="0" err="1"/>
              <a:t>Rackspace</a:t>
            </a:r>
            <a:r>
              <a:rPr lang="en-GB" sz="2000" dirty="0"/>
              <a:t> Cloud were largely ruled out due to position on Gartner Quadrant </a:t>
            </a:r>
          </a:p>
          <a:p>
            <a:r>
              <a:rPr lang="en-GB" sz="2000" dirty="0"/>
              <a:t>This doesn’t rule out multi-Cloud later, we just needed to start somewhere</a:t>
            </a:r>
          </a:p>
          <a:p>
            <a:r>
              <a:rPr lang="en-GB" sz="2000" dirty="0"/>
              <a:t>Generally, I find having 3</a:t>
            </a:r>
            <a:r>
              <a:rPr lang="en-GB" sz="2000" baseline="30000" dirty="0"/>
              <a:t>rd</a:t>
            </a:r>
            <a:r>
              <a:rPr lang="en-GB" sz="2000" dirty="0"/>
              <a:t> party validation carries a lot of weight with the business</a:t>
            </a:r>
          </a:p>
          <a:p>
            <a:r>
              <a:rPr lang="en-GB" sz="2000" dirty="0"/>
              <a:t>After a series of proof of concepts, we selected Microsoft Azure over Amazon AWS</a:t>
            </a:r>
          </a:p>
          <a:p>
            <a:r>
              <a:rPr lang="en-GB" sz="2000" dirty="0"/>
              <a:t>One key factor was that Hiscox have traditionally been a Microsoft house and we felt they were more geared up to the needs of the Enterprise</a:t>
            </a:r>
          </a:p>
          <a:p>
            <a:r>
              <a:rPr lang="en-GB" sz="2000" dirty="0"/>
              <a:t>So far?  Fantastic!</a:t>
            </a:r>
          </a:p>
        </p:txBody>
      </p:sp>
      <p:sp>
        <p:nvSpPr>
          <p:cNvPr id="4" name="Slide Number Placeholder 3"/>
          <p:cNvSpPr>
            <a:spLocks noGrp="1"/>
          </p:cNvSpPr>
          <p:nvPr>
            <p:ph type="sldNum" sz="quarter" idx="12"/>
          </p:nvPr>
        </p:nvSpPr>
        <p:spPr/>
        <p:txBody>
          <a:bodyPr/>
          <a:lstStyle/>
          <a:p>
            <a:fld id="{A226B5C7-863F-4784-8CDC-18C0AF13FBD7}" type="slidenum">
              <a:rPr lang="en-GB" smtClean="0"/>
              <a:t>9</a:t>
            </a:fld>
            <a:endParaRPr lang="en-GB"/>
          </a:p>
        </p:txBody>
      </p:sp>
    </p:spTree>
    <p:extLst>
      <p:ext uri="{BB962C8B-B14F-4D97-AF65-F5344CB8AC3E}">
        <p14:creationId xmlns:p14="http://schemas.microsoft.com/office/powerpoint/2010/main" val="338660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ISCOX_SCREEN_TEMPLATE_2015">
  <a:themeElements>
    <a:clrScheme name="HISCOX_COLORS_2014">
      <a:dk1>
        <a:sysClr val="windowText" lastClr="000000"/>
      </a:dk1>
      <a:lt1>
        <a:sysClr val="window" lastClr="FFFFFF"/>
      </a:lt1>
      <a:dk2>
        <a:srgbClr val="DA291C"/>
      </a:dk2>
      <a:lt2>
        <a:srgbClr val="F2F2F2"/>
      </a:lt2>
      <a:accent1>
        <a:srgbClr val="DA291C"/>
      </a:accent1>
      <a:accent2>
        <a:srgbClr val="BEBEBE"/>
      </a:accent2>
      <a:accent3>
        <a:srgbClr val="64009B"/>
      </a:accent3>
      <a:accent4>
        <a:srgbClr val="9A4DB9"/>
      </a:accent4>
      <a:accent5>
        <a:srgbClr val="A50096"/>
      </a:accent5>
      <a:accent6>
        <a:srgbClr val="C04DB6"/>
      </a:accent6>
      <a:hlink>
        <a:srgbClr val="000000"/>
      </a:hlink>
      <a:folHlink>
        <a:srgbClr val="000000"/>
      </a:folHlink>
    </a:clrScheme>
    <a:fontScheme name="HISCOX_FONTS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R0 G35 B180">
      <a:srgbClr val="0023B4"/>
    </a:custClr>
    <a:custClr name="R18 G122 B227">
      <a:srgbClr val="127AE3"/>
    </a:custClr>
    <a:custClr name="R64 G199 B233">
      <a:srgbClr val="40C7E9"/>
    </a:custClr>
    <a:custClr name="R128 G218 B240">
      <a:srgbClr val="80DAF0"/>
    </a:custClr>
    <a:custClr name="R0 G195 B80">
      <a:srgbClr val="00C350"/>
    </a:custClr>
    <a:custClr name="R254 G228 B51">
      <a:srgbClr val="FEE433"/>
    </a:custClr>
  </a:custClrLst>
</a:theme>
</file>

<file path=ppt/theme/theme2.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HISCOX_SCREEN_TEMPLATE_2015</Template>
  <TotalTime>0</TotalTime>
  <Words>2439</Words>
  <Application>Microsoft Office PowerPoint</Application>
  <PresentationFormat>On-screen Show (4:3)</PresentationFormat>
  <Paragraphs>542</Paragraphs>
  <Slides>35</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Consolas</vt:lpstr>
      <vt:lpstr>Segoe Semibold</vt:lpstr>
      <vt:lpstr>Segoe UI</vt:lpstr>
      <vt:lpstr>Segoe UI Light</vt:lpstr>
      <vt:lpstr>Wingdings</vt:lpstr>
      <vt:lpstr>HISCOX_SCREEN_TEMPLATE_2015</vt:lpstr>
      <vt:lpstr>2_TEE14 Speaker PPT Template</vt:lpstr>
      <vt:lpstr>Sorry Mr(s) Ops,  We Hadn’t Forgotten You:  Part two of the Hiscox  DevOps Journey    DevOps Enterprise Summit 2017</vt:lpstr>
      <vt:lpstr>Me</vt:lpstr>
      <vt:lpstr>Who are Hiscox?</vt:lpstr>
      <vt:lpstr>Last year – DOES ’16 key points</vt:lpstr>
      <vt:lpstr>A brief history of IT...</vt:lpstr>
      <vt:lpstr>The Three Most Important Events In enterprise IT in the last decade</vt:lpstr>
      <vt:lpstr>Characteristics of high performing IT teams</vt:lpstr>
      <vt:lpstr>A revised history of IT...</vt:lpstr>
      <vt:lpstr>Cloud @ Hiscox</vt:lpstr>
      <vt:lpstr>How are we transitioning to Cloud First?</vt:lpstr>
      <vt:lpstr>Evolution</vt:lpstr>
      <vt:lpstr>The IT-less IT team</vt:lpstr>
      <vt:lpstr>Current Infrastructure and Operations Services model</vt:lpstr>
      <vt:lpstr>New direction – from horizontal to vertical</vt:lpstr>
      <vt:lpstr>Target Operating Model  What will it look like?</vt:lpstr>
      <vt:lpstr>Technology tribes (Spotify model) Knowledge sharing &amp; best practise</vt:lpstr>
      <vt:lpstr>Workload management silos</vt:lpstr>
      <vt:lpstr>Tickets or stories? </vt:lpstr>
      <vt:lpstr>So ITSM or ALM?</vt:lpstr>
      <vt:lpstr>How to argue for Cloud Hiscox DevOps Enterprise Summit 2017</vt:lpstr>
      <vt:lpstr>Original Hiscox drivers for Cloud adoption</vt:lpstr>
      <vt:lpstr>Cloud is expensive!</vt:lpstr>
      <vt:lpstr>Cloud isn’t for Enterprise workloads!</vt:lpstr>
      <vt:lpstr>Cloud is about value – not necessarily cost Competitive advantage</vt:lpstr>
      <vt:lpstr>Removing uncompetitive capabilities</vt:lpstr>
      <vt:lpstr>How do we increase our value?</vt:lpstr>
      <vt:lpstr>Geographic reach</vt:lpstr>
      <vt:lpstr>A platform for the future</vt:lpstr>
      <vt:lpstr>Cloud is unsecure!</vt:lpstr>
      <vt:lpstr>Progress on our Cloud journey Hiscox DevOps Enterprise Summit 2017</vt:lpstr>
      <vt:lpstr>Our Cloud journey to date</vt:lpstr>
      <vt:lpstr>Moving to the Cloud</vt:lpstr>
      <vt:lpstr>What roles are needed?</vt:lpstr>
      <vt:lpstr>So what?</vt:lpstr>
      <vt:lpstr>Here’s the help I’m looking for:  How do we turn our cats into dogs?  </vt:lpstr>
    </vt:vector>
  </TitlesOfParts>
  <Company>Hiscox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Primary heading (22pt) Secondary heading (22pt)</dc:title>
  <dc:creator>fletchej</dc:creator>
  <cp:lastModifiedBy>Fletcher Jonathan</cp:lastModifiedBy>
  <cp:revision>1306</cp:revision>
  <cp:lastPrinted>2016-01-29T12:30:36Z</cp:lastPrinted>
  <dcterms:created xsi:type="dcterms:W3CDTF">2015-09-09T07:58:18Z</dcterms:created>
  <dcterms:modified xsi:type="dcterms:W3CDTF">2017-06-05T16:11:22Z</dcterms:modified>
</cp:coreProperties>
</file>